
<file path=[Content_Types].xml><?xml version="1.0" encoding="utf-8"?>
<Types xmlns="http://schemas.openxmlformats.org/package/2006/content-types">
  <Default Extension="rels" ContentType="application/vnd.openxmlformats-package.relationships+xml"/>
  <Default Extension="xml" ContentType="application/xml"/>
  <Default Extension="vml" ContentType="application/vnd.openxmlformats-officedocument.vmlDrawing"/>
  <Default Extension="fntdata" ContentType="application/x-fontdata"/>
  <Default Extension="bmp" ContentType="image/bmp"/>
  <Default Extension="jpeg" ContentType="image/jpeg"/>
  <Default Extension="png" ContentType="image/png"/>
  <Default Extension="gif" ContentType="image/gif"/>
  <Default Extension="tif" ContentType="image/tif"/>
  <Default Extension="emf" ContentType="image/x-emf"/>
  <Default Extension="wmf" ContentType="image/x-wmf"/>
  <Default Extension="pct" ContentType="image/pct"/>
  <Default Extension="pcx" ContentType="image/pcx"/>
  <Default Extension="tga" ContentType="image/tga"/>
  <Default Extension="avi" ContentType="video/avi"/>
  <Default Extension="wmv" ContentType="video/wmv"/>
  <Default Extension="mpg" ContentType="video/mpeg"/>
  <Default Extension="mpeg" ContentType="video/mpeg"/>
  <Default Extension="mp2" ContentType="video/mpeg"/>
  <Default Extension="mp4" ContentType="video/mpeg"/>
  <Default Extension="wma" ContentType="audio/x-ms-wma"/>
  <Default Extension="mid" ContentType="audio/unknown"/>
  <Default Extension="midi" ContentType="audio/unknown"/>
  <Default Extension="rmi" ContentType="audio/unknown"/>
  <Default Extension="mp3" ContentType="audio/unknown"/>
  <Default Extension="wav" ContentType="audio/wav"/>
  <Default Extension="bin" ContentType="application/vnd.openxmlformats-officedocument.oleObjec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Types>
</file>

<file path=_rels/.rels><?xml version="1.0" encoding="UTF-8" standalone="yes" ?>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p="http://schemas.openxmlformats.org/presentationml/2006/main" xmlns:p14="http://schemas.microsoft.com/office/powerpoint/2010/main" xmlns:r="http://schemas.openxmlformats.org/officeDocument/2006/relationships" xmlns:a="http://schemas.openxmlformats.org/drawingml/2006/main">
  <p:sldMasterIdLst>
    <p:sldMasterId id="2147483648" r:id="rId5"/>
  </p:sldMasterIdLst>
  <p:sldIdLst>
    <p:sldId id="256" r:id="rId6"/>
    <p:sldId id="257" r:id="rId7"/>
    <p:sldId id="258" r:id="rId8"/>
    <p:sldId id="259" r:id="rId9"/>
    <p:sldId id="260" r:id="rId10"/>
    <p:sldId id="261" r:id="rId11"/>
    <p:sldId id="270" r:id="rId12"/>
    <p:sldId id="271" r:id="rId13"/>
    <p:sldId id="272" r:id="rId14"/>
    <p:sldId id="265" r:id="rId15"/>
    <p:sldId id="273" r:id="rId16"/>
  </p:sldIdLst>
  <p:sldSz cx="9144000" cy="6858000"/>
  <p:notesSz cx="6858000" cy="9144000"/>
  <p:defaultTextStyle>
    <a:lvl1pPr marL="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1pPr>
    <a:lvl2pPr marL="4572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2pPr>
    <a:lvl3pPr marL="9144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3pPr>
    <a:lvl4pPr marL="13716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4pPr>
    <a:lvl5pPr marL="18288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5pPr>
    <a:lvl6pPr marL="22860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6pPr>
    <a:lvl7pPr marL="27432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7pPr>
    <a:lvl8pPr marL="32004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8pPr>
    <a:lvl9pPr marL="36576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9pPr>
  </p:defaultTextStyle>
</p:presentation>
</file>

<file path=ppt/presProps.xml><?xml version="1.0" encoding="utf-8"?>
<p:presentationPr xmlns:p="http://schemas.openxmlformats.org/presentationml/2006/main" xmlns:p14="http://schemas.microsoft.com/office/powerpoint/2010/main" xmlns:r="http://schemas.openxmlformats.org/officeDocument/2006/relationships" xmlns:a="http://schemas.openxmlformats.org/drawingml/2006/main">
  <p:showPr showNarration="1">
    <p:penClr>
      <a:srgbClr val="0000FF"/>
    </p:penClr>
  </p:showPr>
  <p:extLst>
    <p:ext uri="smNativeData">
      <pr:smAppRevision xmlns:pr="smNativeData" dt="1647118059" val="982" revOS="4"/>
      <pr:smFileRevision xmlns:pr="smNativeData" dt="1647118059" val="101"/>
      <pr:guideOptions xmlns:pr="smNativeData" dt="1647118059" snapToGrid="1" snapToBorders="1" snapToGuides="1"/>
    </p:ext>
  </p:extLst>
</p:presentationPr>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p14="http://schemas.microsoft.com/office/powerpoint/2010/main" xmlns:r="http://schemas.openxmlformats.org/officeDocument/2006/relationships" xmlns:a="http://schemas.openxmlformats.org/drawingml/2006/main">
  <p:slideViewPr>
    <p:cSldViewPr snapToObjects="1" showGuides="1">
      <p:cViewPr varScale="1">
        <p:scale>
          <a:sx n="61" d="100"/>
          <a:sy n="61" d="100"/>
        </p:scale>
        <p:origin x="1248" y="213"/>
      </p:cViewPr>
      <p:guideLst x="0" y="0">
        <p:guide orient="horz" pos="2160"/>
        <p:guide pos="2880"/>
      </p:guideLst>
    </p:cSldViewPr>
  </p:slideViewPr>
  <p:outlineViewPr>
    <p:cViewPr>
      <p:scale>
        <a:sx n="33" d="100"/>
        <a:sy n="33" d="100"/>
      </p:scale>
      <p:origin x="0" y="0"/>
    </p:cViewPr>
  </p:outlineViewPr>
  <p:sorterViewPr>
    <p:cViewPr>
      <p:scale>
        <a:sx n="15" d="100"/>
        <a:sy n="15" d="100"/>
      </p:scale>
      <p:origin x="0" y="0"/>
    </p:cViewPr>
  </p:sorterViewPr>
  <p:notesViewPr>
    <p:cSldViewPr snapToObjects="1" showGuides="1">
      <p:cViewPr>
        <p:scale>
          <a:sx n="61" d="100"/>
          <a:sy n="61" d="100"/>
        </p:scale>
        <p:origin x="1248" y="213"/>
      </p:cViewPr>
    </p:cSldViewPr>
  </p:notesViewPr>
  <p:gridSpacing cx="71755" cy="71755"/>
</p:viewPr>
</file>

<file path=ppt/_rels/presentation.xml.rels><?xml version="1.0" encoding="UTF-8" standalone="yes" ?>
<Relationships xmlns="http://schemas.openxmlformats.org/package/2006/relationships"><Relationship Id="rId1" Type="http://schemas.openxmlformats.org/officeDocument/2006/relationships/theme" Target="theme/theme1.xml"/><Relationship Id="rId2" Type="http://schemas.openxmlformats.org/officeDocument/2006/relationships/tableStyles" Target="tableStyles.xml"/><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slideMaster" Target="slideMasters/slide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s>
</file>

<file path=ppt/slideLayouts/_rels/slideLayout1.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p="http://schemas.openxmlformats.org/presentationml/2006/main" xmlns:p14="http://schemas.microsoft.com/office/powerpoint/2010/main" xmlns:r="http://schemas.openxmlformats.org/officeDocument/2006/relationships" xmlns:a="http://schemas.openxmlformats.org/drawingml/2006/main" type="title">
  <p:cSld name="Title slide">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sAD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BAAAGg0AAAg0AAAmFgAAEAAAACYAAAAIAAAAAQAAAAAAAAA="/>
              </a:ext>
            </a:extLst>
          </p:cNvSpPr>
          <p:nvPr>
            <p:ph type="ctrTitle"/>
          </p:nvPr>
        </p:nvSpPr>
        <p:spPr>
          <a:xfrm>
            <a:off x="685800" y="2129790"/>
            <a:ext cx="7772400" cy="1470660"/>
          </a:xfrm>
        </p:spPr>
        <p:txBody>
          <a:bodyPr/>
          <a:lstStyle/>
          <a:p>
            <a:pPr/>
            <a:r>
              <a:t>Click to edit Master title style</a:t>
            </a:r>
          </a:p>
        </p:txBody>
      </p:sp>
      <p:sp>
        <p:nvSpPr>
          <p:cNvPr id="3" name="SlideSubtitle1"/>
          <p:cNvSpPr>
            <a:spLocks noGrp="1" noChangeArrowheads="1"/>
            <a:extLst>
              <a:ext uri="smNativeData">
                <pr:smNativeData xmlns:pr="smNativeData" val="SMDATA_13_6wYt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BIE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wCAAA6BcAANAvAACwIgAAEAAAACYAAAAIAAAAAYAAAAAAAAA="/>
              </a:ext>
            </a:extLst>
          </p:cNvSpPr>
          <p:nvPr>
            <p:ph type="subTitle" idx="1"/>
          </p:nvPr>
        </p:nvSpPr>
        <p:spPr>
          <a:xfrm>
            <a:off x="1371600" y="3886200"/>
            <a:ext cx="6400800" cy="1752600"/>
          </a:xfrm>
        </p:spPr>
        <p:txBody>
          <a:bodyPr/>
          <a:lstStyle>
            <a:lvl1pPr marL="0" indent="0" algn="ctr">
              <a:buNone/>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a:r>
              <a:t>Click to edit Master subtitle style</a:t>
            </a:r>
          </a:p>
        </p:txBody>
      </p:sp>
      <p:sp>
        <p:nvSpPr>
          <p:cNvPr id="4" name="DateTimeArea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O8M5Qw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EAAAACYAAAAIAAAAAAAAAAAAAAA="/>
              </a:ext>
            </a:extLst>
          </p:cNvSpPr>
          <p:nvPr>
            <p:ph type="dt" sz="quarter" idx="10"/>
          </p:nvPr>
        </p:nvSpPr>
        <p:spPr/>
        <p:txBody>
          <a:bodyPr/>
          <a:lstStyle/>
          <a:p>
            <a:pPr/>
            <a:fld id="{115B937B-35FC-0E65-B2E3-C330DDAD4496}" type="datetime1">
              <a:t/>
            </a:fld>
          </a:p>
        </p:txBody>
      </p:sp>
      <p:sp>
        <p:nvSpPr>
          <p:cNvPr id="5" name="FooterArea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HIAbw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EAAAACYAAAAIAAAAAAAAAAAAAAA="/>
              </a:ext>
            </a:extLst>
          </p:cNvSpPr>
          <p:nvPr>
            <p:ph type="ftr" sz="quarter" idx="11"/>
          </p:nvPr>
        </p:nvSpPr>
        <p:spPr/>
        <p:txBody>
          <a:bodyPr/>
          <a:lstStyle/>
          <a:p>
            <a:pPr/>
          </a:p>
        </p:txBody>
      </p:sp>
      <p:sp>
        <p:nvSpPr>
          <p:cNvPr id="6" name="SlideNumberArea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IQEhQQ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EAAAACYAAAAIAAAAAAAAAAAAAAA="/>
              </a:ext>
            </a:extLst>
          </p:cNvSpPr>
          <p:nvPr>
            <p:ph type="sldNum" sz="quarter" idx="12"/>
          </p:nvPr>
        </p:nvSpPr>
        <p:spPr/>
        <p:txBody>
          <a:bodyPr/>
          <a:lstStyle/>
          <a:p>
            <a:pPr/>
            <a:fld id="{115BCD1F-51FC-0E3B-B2E3-A76E83AD44F2}" type="slidenum">
              <a:t/>
            </a:fld>
          </a:p>
        </p:txBody>
      </p:sp>
    </p:spTree>
  </p:cSld>
  <p:clrMapOvr>
    <a:masterClrMapping/>
  </p:clrMapOvr>
</p:sldLayout>
</file>

<file path=ppt/slideLayouts/slideLayout10.xml><?xml version="1.0" encoding="utf-8"?>
<p:sldLayout xmlns:p="http://schemas.openxmlformats.org/presentationml/2006/main" xmlns:p14="http://schemas.microsoft.com/office/powerpoint/2010/main" xmlns:r="http://schemas.openxmlformats.org/officeDocument/2006/relationships" xmlns:a="http://schemas.openxmlformats.org/drawingml/2006/main" type="vertTx">
  <p:cSld name="Title and vertical text">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C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4CAAAEAAAACYAAAAIAAAAAAAAAAAAAAA="/>
              </a:ext>
            </a:extLst>
          </p:cNvSpPr>
          <p:nvPr>
            <p:ph type="title"/>
          </p:nvPr>
        </p:nvSpPr>
        <p:spPr/>
        <p:txBody>
          <a:bodyPr/>
          <a:lstStyle/>
          <a:p>
            <a:pPr/>
            <a:r>
              <a:t>Click to edit Master title style</a:t>
            </a:r>
          </a:p>
        </p:txBody>
      </p:sp>
      <p:sp>
        <p:nvSpPr>
          <p:cNvPr id="3" name="SlideText1"/>
          <p:cNvSpPr>
            <a:spLocks noGrp="1" noChangeArrowheads="1"/>
            <a:extLst>
              <a:ext uri="smNativeData">
                <pr:smNativeData xmlns:pr="smNativeData" val="SMDATA_13_6wYtYhMAAAAlAAAAZAAAAA8BAAAAkAAAAEgAAACQAAAASAAAAAAAAAAAAAAAAQ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LiHdwE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2AkAAHA1AACwJQAAEAAAACYAAAAIAAAAAgAAAAAAAAA="/>
              </a:ext>
            </a:extLst>
          </p:cNvSpPr>
          <p:nvPr>
            <p:ph idx="1"/>
          </p:nvPr>
        </p:nvSpPr>
        <p:spPr/>
        <p:txBody>
          <a:bodyPr vert="vert" wrap="square" numCol="1" spcCol="215900" anchor="t">
            <a:prstTxWarp prst="textNoShape">
              <a:avLst/>
            </a:prstTxWarp>
          </a:bodyPr>
          <a:lstStyle/>
          <a:p>
            <a:pPr/>
            <a:r>
              <a:t>Click to edit Master text styles</a:t>
            </a:r>
          </a:p>
          <a:p>
            <a:pPr lvl="1"/>
            <a:r>
              <a:t>Second level</a:t>
            </a:r>
          </a:p>
          <a:p>
            <a:pPr lvl="2"/>
            <a:r>
              <a:t>Third level</a:t>
            </a:r>
          </a:p>
          <a:p>
            <a:pPr lvl="3"/>
            <a:r>
              <a:t>Fourth level</a:t>
            </a:r>
          </a:p>
          <a:p>
            <a:pPr lvl="4"/>
            <a:r>
              <a:t>Fifth level</a:t>
            </a:r>
          </a:p>
        </p:txBody>
      </p:sp>
      <p:sp>
        <p:nvSpPr>
          <p:cNvPr id="4" name="DateTimeArea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EAAAACYAAAAIAAAAAAAAAAAAAAA="/>
              </a:ext>
            </a:extLst>
          </p:cNvSpPr>
          <p:nvPr>
            <p:ph type="dt" sz="quarter" idx="10"/>
          </p:nvPr>
        </p:nvSpPr>
        <p:spPr/>
        <p:txBody>
          <a:bodyPr/>
          <a:lstStyle/>
          <a:p>
            <a:pPr/>
            <a:fld id="{115BA1B5-FBFC-0E57-B2E3-0D02EFAD4458}" type="datetime1">
              <a:t/>
            </a:fld>
          </a:p>
        </p:txBody>
      </p:sp>
      <p:sp>
        <p:nvSpPr>
          <p:cNvPr id="5" name="FooterArea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2Vcfo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EAAAACYAAAAIAAAAAAAAAAAAAAA="/>
              </a:ext>
            </a:extLst>
          </p:cNvSpPr>
          <p:nvPr>
            <p:ph type="ftr" sz="quarter" idx="11"/>
          </p:nvPr>
        </p:nvSpPr>
        <p:spPr/>
        <p:txBody>
          <a:bodyPr/>
          <a:lstStyle/>
          <a:p>
            <a:pPr/>
          </a:p>
        </p:txBody>
      </p:sp>
      <p:sp>
        <p:nvSpPr>
          <p:cNvPr id="6" name="SlideNumberArea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IcAAXY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EAAAACYAAAAIAAAAAAAAAAAAAAA="/>
              </a:ext>
            </a:extLst>
          </p:cNvSpPr>
          <p:nvPr>
            <p:ph type="sldNum" sz="quarter" idx="12"/>
          </p:nvPr>
        </p:nvSpPr>
        <p:spPr/>
        <p:txBody>
          <a:bodyPr/>
          <a:lstStyle/>
          <a:p>
            <a:pPr/>
            <a:fld id="{115BB1E2-ACFC-0E47-B2E3-5A12FFAD440F}" type="slidenum">
              <a:t/>
            </a:fld>
          </a:p>
        </p:txBody>
      </p:sp>
    </p:spTree>
  </p:cSld>
  <p:clrMapOvr>
    <a:masterClrMapping/>
  </p:clrMapOvr>
</p:sldLayout>
</file>

<file path=ppt/slideLayouts/slideLayout11.xml><?xml version="1.0" encoding="utf-8"?>
<p:sldLayout xmlns:p="http://schemas.openxmlformats.org/presentationml/2006/main" xmlns:p14="http://schemas.microsoft.com/office/powerpoint/2010/main" xmlns:r="http://schemas.openxmlformats.org/officeDocument/2006/relationships" xmlns:a="http://schemas.openxmlformats.org/drawingml/2006/main" type="vertTitleAndTx">
  <p:cSld name="Vertical title and text">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6wYtYhMAAAAlAAAAZAAAAA8BAAAAkAAAAEgAAACQAAAASAAAAAAAAAACAAAAAQ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IKAAAsAEAAHA1AACwJQAAEAAAACYAAAAIAAAAgwAAAAAAAAA="/>
              </a:ext>
            </a:extLst>
          </p:cNvSpPr>
          <p:nvPr>
            <p:ph type="title"/>
          </p:nvPr>
        </p:nvSpPr>
        <p:spPr>
          <a:xfrm>
            <a:off x="6629400" y="274320"/>
            <a:ext cx="2057400" cy="5852160"/>
          </a:xfrm>
        </p:spPr>
        <p:txBody>
          <a:bodyPr vert="vert" wrap="square" numCol="1" spcCol="215900" anchor="b">
            <a:prstTxWarp prst="textNoShape">
              <a:avLst/>
            </a:prstTxWarp>
          </a:bodyPr>
          <a:lstStyle/>
          <a:p>
            <a:pPr/>
            <a:r>
              <a:t>Click to edit Master title style</a:t>
            </a:r>
          </a:p>
        </p:txBody>
      </p:sp>
      <p:sp>
        <p:nvSpPr>
          <p:cNvPr id="3" name="SlideText1"/>
          <p:cNvSpPr>
            <a:spLocks noGrp="1" noChangeArrowheads="1"/>
            <a:extLst>
              <a:ext uri="smNativeData">
                <pr:smNativeData xmlns:pr="smNativeData" val="SMDATA_13_6wYtYhMAAAAlAAAAZAAAAA8BAAAAkAAAAEgAAACQAAAASAAAAAAAAAAAAAAAAQ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C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NgnAACwJQAAEAAAACYAAAAIAAAAAwAAAAAAAAA="/>
              </a:ext>
            </a:extLst>
          </p:cNvSpPr>
          <p:nvPr>
            <p:ph idx="1"/>
          </p:nvPr>
        </p:nvSpPr>
        <p:spPr>
          <a:xfrm>
            <a:off x="457200" y="274320"/>
            <a:ext cx="6019800" cy="5852160"/>
          </a:xfrm>
        </p:spPr>
        <p:txBody>
          <a:bodyPr vert="vert" wrap="square" numCol="1" spcCol="215900" anchor="t">
            <a:prstTxWarp prst="textNoShape">
              <a:avLst/>
            </a:prstTxWarp>
          </a:bodyPr>
          <a:lstStyle/>
          <a:p>
            <a:pPr/>
            <a:r>
              <a:t>Click to edit Master text styles</a:t>
            </a:r>
          </a:p>
          <a:p>
            <a:pPr lvl="1"/>
            <a:r>
              <a:t>Second level</a:t>
            </a:r>
          </a:p>
          <a:p>
            <a:pPr lvl="2"/>
            <a:r>
              <a:t>Third level</a:t>
            </a:r>
          </a:p>
          <a:p>
            <a:pPr lvl="3"/>
            <a:r>
              <a:t>Fourth level</a:t>
            </a:r>
          </a:p>
          <a:p>
            <a:pPr lvl="4"/>
            <a:r>
              <a:t>Fifth level</a:t>
            </a:r>
          </a:p>
        </p:txBody>
      </p:sp>
      <p:sp>
        <p:nvSpPr>
          <p:cNvPr id="4" name="DateTimeArea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GpoAAI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EAAAACYAAAAIAAAAAAAAAAAAAAA="/>
              </a:ext>
            </a:extLst>
          </p:cNvSpPr>
          <p:nvPr>
            <p:ph type="dt" sz="quarter" idx="10"/>
          </p:nvPr>
        </p:nvSpPr>
        <p:spPr/>
        <p:txBody>
          <a:bodyPr/>
          <a:lstStyle/>
          <a:p>
            <a:pPr/>
            <a:fld id="{115BFE31-7FFC-0E08-B2E3-895DB0AD44DC}" type="datetime1">
              <a:t/>
            </a:fld>
          </a:p>
        </p:txBody>
      </p:sp>
      <p:sp>
        <p:nvSpPr>
          <p:cNvPr id="5" name="FooterArea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Lfsn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EAAAACYAAAAIAAAAAAAAAAAAAAA="/>
              </a:ext>
            </a:extLst>
          </p:cNvSpPr>
          <p:nvPr>
            <p:ph type="ftr" sz="quarter" idx="11"/>
          </p:nvPr>
        </p:nvSpPr>
        <p:spPr/>
        <p:txBody>
          <a:bodyPr/>
          <a:lstStyle/>
          <a:p>
            <a:pPr/>
          </a:p>
        </p:txBody>
      </p:sp>
      <p:sp>
        <p:nvSpPr>
          <p:cNvPr id="6" name="SlideNumberArea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FiGdwE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EAAAACYAAAAIAAAAAAAAAAAAAAA="/>
              </a:ext>
            </a:extLst>
          </p:cNvSpPr>
          <p:nvPr>
            <p:ph type="sldNum" sz="quarter" idx="12"/>
          </p:nvPr>
        </p:nvSpPr>
        <p:spPr/>
        <p:txBody>
          <a:bodyPr/>
          <a:lstStyle/>
          <a:p>
            <a:pPr/>
            <a:fld id="{115BA77D-33FC-0E51-B2E3-C504E9AD4490}" type="slidenum">
              <a:t/>
            </a:fld>
          </a:p>
        </p:txBody>
      </p:sp>
    </p:spTree>
  </p:cSld>
  <p:clrMapOvr>
    <a:masterClrMapping/>
  </p:clrMapOvr>
</p:sldLayout>
</file>

<file path=ppt/slideLayouts/slideLayout2.xml><?xml version="1.0" encoding="utf-8"?>
<p:sldLayout xmlns:p="http://schemas.openxmlformats.org/presentationml/2006/main" xmlns:p14="http://schemas.microsoft.com/office/powerpoint/2010/main" xmlns:r="http://schemas.openxmlformats.org/officeDocument/2006/relationships" xmlns:a="http://schemas.openxmlformats.org/drawingml/2006/main" type="tx">
  <p:cSld name="Title and content">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CrtNe0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4CAAAEAAAACYAAAAIAAAAAAAAAAAAAAA="/>
              </a:ext>
            </a:extLst>
          </p:cNvSpPr>
          <p:nvPr>
            <p:ph type="title"/>
          </p:nvPr>
        </p:nvSpPr>
        <p:spPr/>
        <p:txBody>
          <a:bodyPr/>
          <a:lstStyle/>
          <a:p>
            <a:pPr/>
            <a:r>
              <a:t>Click to edit Master title style</a:t>
            </a:r>
          </a:p>
        </p:txBody>
      </p:sp>
      <p:sp>
        <p:nvSpPr>
          <p:cNvPr id="3" name="SlideText1"/>
          <p:cNvSpPr>
            <a:spLocks noGrp="1" noChangeArrowheads="1"/>
            <a:extLst>
              <a:ext uri="smNativeData">
                <pr:smNativeData xmlns:pr="smNativeData" val="SMDATA_13_6wYt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2AkAAHA1AACwJQAAEAAAACYAAAAIAAAAAAAAAAAAAAA="/>
              </a:ext>
            </a:extLst>
          </p:cNvSpPr>
          <p:nvPr>
            <p:ph idx="1"/>
          </p:nvPr>
        </p:nvSpPr>
        <p:spPr/>
        <p:txBody>
          <a:bodyPr/>
          <a:lstStyle/>
          <a:p>
            <a:pPr/>
            <a:r>
              <a:t>Click to edit Master text styles</a:t>
            </a:r>
          </a:p>
          <a:p>
            <a:pPr lvl="1"/>
            <a:r>
              <a:t>Second level</a:t>
            </a:r>
          </a:p>
          <a:p>
            <a:pPr lvl="2"/>
            <a:r>
              <a:t>Third level</a:t>
            </a:r>
          </a:p>
          <a:p>
            <a:pPr lvl="3"/>
            <a:r>
              <a:t>Fourth level</a:t>
            </a:r>
          </a:p>
          <a:p>
            <a:pPr lvl="4"/>
            <a:r>
              <a:t>Fifth level</a:t>
            </a:r>
          </a:p>
        </p:txBody>
      </p:sp>
      <p:sp>
        <p:nvSpPr>
          <p:cNvPr id="4" name="DateTimeArea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FsAX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EAAAACYAAAAIAAAAAAAAAAAAAAA="/>
              </a:ext>
            </a:extLst>
          </p:cNvSpPr>
          <p:nvPr>
            <p:ph type="dt" sz="quarter" idx="10"/>
          </p:nvPr>
        </p:nvSpPr>
        <p:spPr/>
        <p:txBody>
          <a:bodyPr/>
          <a:lstStyle/>
          <a:p>
            <a:pPr/>
            <a:fld id="{115B982E-60FC-0E6E-B2E3-963BD6AD44C3}" type="datetime1">
              <a:t/>
            </a:fld>
          </a:p>
        </p:txBody>
      </p:sp>
      <p:sp>
        <p:nvSpPr>
          <p:cNvPr id="5" name="FooterArea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JIC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EAAAACYAAAAIAAAAAAAAAAAAAAA="/>
              </a:ext>
            </a:extLst>
          </p:cNvSpPr>
          <p:nvPr>
            <p:ph type="ftr" sz="quarter" idx="11"/>
          </p:nvPr>
        </p:nvSpPr>
        <p:spPr/>
        <p:txBody>
          <a:bodyPr/>
          <a:lstStyle/>
          <a:p>
            <a:pPr/>
          </a:p>
        </p:txBody>
      </p:sp>
      <p:sp>
        <p:nvSpPr>
          <p:cNvPr id="6" name="SlideNumberArea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EAAAACYAAAAIAAAAAAAAAAAAAAA="/>
              </a:ext>
            </a:extLst>
          </p:cNvSpPr>
          <p:nvPr>
            <p:ph type="sldNum" sz="quarter" idx="12"/>
          </p:nvPr>
        </p:nvSpPr>
        <p:spPr/>
        <p:txBody>
          <a:bodyPr/>
          <a:lstStyle/>
          <a:p>
            <a:pPr/>
            <a:fld id="{115BEA9F-D1FC-0E1C-B2E3-2749A4AD4472}" type="slidenum">
              <a:t/>
            </a:fld>
          </a:p>
        </p:txBody>
      </p:sp>
    </p:spTree>
  </p:cSld>
  <p:clrMapOvr>
    <a:masterClrMapping/>
  </p:clrMapOvr>
</p:sldLayout>
</file>

<file path=ppt/slideLayouts/slideLayout3.xml><?xml version="1.0" encoding="utf-8"?>
<p:sldLayout xmlns:p="http://schemas.openxmlformats.org/presentationml/2006/main" xmlns:p14="http://schemas.microsoft.com/office/powerpoint/2010/main" xmlns:r="http://schemas.openxmlformats.org/officeDocument/2006/relationships" xmlns:a="http://schemas.openxmlformats.org/drawingml/2006/main" type="secHead">
  <p:cSld name="Section header">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6wYt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FUBVgE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yBAAAHBsAAEI0AAB9IwAAEAAAACYAAAAIAAAAgYAAAAAAAAA="/>
              </a:ext>
            </a:extLst>
          </p:cNvSpPr>
          <p:nvPr>
            <p:ph type="title"/>
          </p:nvPr>
        </p:nvSpPr>
        <p:spPr>
          <a:xfrm>
            <a:off x="722630" y="4406900"/>
            <a:ext cx="7772400" cy="1362075"/>
          </a:xfrm>
        </p:spPr>
        <p:txBody>
          <a:bodyPr vert="horz" wrap="square" numCol="1" spcCol="215900" anchor="t">
            <a:prstTxWarp prst="textNoShape">
              <a:avLst/>
            </a:prstTxWarp>
          </a:bodyPr>
          <a:lstStyle>
            <a:lvl1pPr algn="l">
              <a:defRPr sz="4000" b="1" cap="all"/>
            </a:lvl1pPr>
          </a:lstStyle>
          <a:p>
            <a:pPr>
              <a:defRPr cap="all"/>
            </a:pPr>
            <a:r>
              <a:t>Click to edit Master title style</a:t>
            </a:r>
          </a:p>
        </p:txBody>
      </p:sp>
      <p:sp>
        <p:nvSpPr>
          <p:cNvPr id="3" name="SlideText1"/>
          <p:cNvSpPr>
            <a:spLocks noGrp="1" noChangeArrowheads="1"/>
            <a:extLst>
              <a:ext uri="smNativeData">
                <pr:smNativeData xmlns:pr="smNativeData" val="SMDATA_13_6wYtYhMAAAAlAAAAZAAAAA8BAAAAkAAAAEgAAACQAAAASAAAAAAAAAAC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BUAAg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yBAAA4REAAEI0AAAcGwAAEAAAACYAAAAIAAAAgYAAAAAAAAA="/>
              </a:ext>
            </a:extLst>
          </p:cNvSpPr>
          <p:nvPr>
            <p:ph idx="1"/>
          </p:nvPr>
        </p:nvSpPr>
        <p:spPr>
          <a:xfrm>
            <a:off x="722630" y="2906395"/>
            <a:ext cx="7772400" cy="1500505"/>
          </a:xfrm>
        </p:spPr>
        <p:txBody>
          <a:bodyPr vert="horz" wrap="square" numCol="1" spcCol="215900" anchor="b">
            <a:prstTxWarp prst="textNoShape">
              <a:avLst/>
            </a:prstTxWarp>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a:r>
              <a:t>Click to edit Master text styles</a:t>
            </a:r>
          </a:p>
        </p:txBody>
      </p:sp>
      <p:sp>
        <p:nvSpPr>
          <p:cNvPr id="4" name="DateTimeArea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EAAQ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EAAAACYAAAAIAAAAAAAAAAAAAAA="/>
              </a:ext>
            </a:extLst>
          </p:cNvSpPr>
          <p:nvPr>
            <p:ph type="dt" sz="quarter" idx="10"/>
          </p:nvPr>
        </p:nvSpPr>
        <p:spPr/>
        <p:txBody>
          <a:bodyPr/>
          <a:lstStyle/>
          <a:p>
            <a:pPr/>
            <a:fld id="{115BABB6-F8FC-0E5D-B2E3-0E08E5AD445B}" type="datetime1">
              <a:t/>
            </a:fld>
          </a:p>
        </p:txBody>
      </p:sp>
      <p:sp>
        <p:nvSpPr>
          <p:cNvPr id="5" name="FooterArea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EAAAACYAAAAIAAAAAAAAAAAAAAA="/>
              </a:ext>
            </a:extLst>
          </p:cNvSpPr>
          <p:nvPr>
            <p:ph type="ftr" sz="quarter" idx="11"/>
          </p:nvPr>
        </p:nvSpPr>
        <p:spPr/>
        <p:txBody>
          <a:bodyPr/>
          <a:lstStyle/>
          <a:p>
            <a:pPr/>
          </a:p>
        </p:txBody>
      </p:sp>
      <p:sp>
        <p:nvSpPr>
          <p:cNvPr id="6" name="SlideNumberArea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EAAAACYAAAAIAAAAAAAAAAAAAAA="/>
              </a:ext>
            </a:extLst>
          </p:cNvSpPr>
          <p:nvPr>
            <p:ph type="sldNum" sz="quarter" idx="12"/>
          </p:nvPr>
        </p:nvSpPr>
        <p:spPr/>
        <p:txBody>
          <a:bodyPr/>
          <a:lstStyle/>
          <a:p>
            <a:pPr/>
            <a:fld id="{115B9B20-6EFC-0E6D-B2E3-9838D5AD44CD}" type="slidenum">
              <a:t/>
            </a:fld>
          </a:p>
        </p:txBody>
      </p:sp>
    </p:spTree>
  </p:cSld>
  <p:clrMapOvr>
    <a:masterClrMapping/>
  </p:clrMapOvr>
</p:sldLayout>
</file>

<file path=ppt/slideLayouts/slideLayout4.xml><?xml version="1.0" encoding="utf-8"?>
<p:sldLayout xmlns:p="http://schemas.openxmlformats.org/presentationml/2006/main" xmlns:p14="http://schemas.microsoft.com/office/powerpoint/2010/main" xmlns:r="http://schemas.openxmlformats.org/officeDocument/2006/relationships" xmlns:a="http://schemas.openxmlformats.org/drawingml/2006/main" type="twoColTx">
  <p:cSld name="Title and two contents">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4CAAAEAAAACYAAAAIAAAAAAAAAAAAAAA="/>
              </a:ext>
            </a:extLst>
          </p:cNvSpPr>
          <p:nvPr>
            <p:ph type="title"/>
          </p:nvPr>
        </p:nvSpPr>
        <p:spPr/>
        <p:txBody>
          <a:bodyPr/>
          <a:lstStyle/>
          <a:p>
            <a:pPr/>
            <a:r>
              <a:t>Click to edit Master title style</a:t>
            </a:r>
          </a:p>
        </p:txBody>
      </p:sp>
      <p:sp>
        <p:nvSpPr>
          <p:cNvPr id="3" name="SlideText2"/>
          <p:cNvSpPr>
            <a:spLocks noGrp="1" noChangeArrowheads="1"/>
            <a:extLst>
              <a:ext uri="smNativeData">
                <pr:smNativeData xmlns:pr="smNativeData" val="SMDATA_13_6wYt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2AkAAKgbAACwJQAAEAAAACYAAAAIAAAAAYAAAAAAAAA="/>
              </a:ext>
            </a:extLst>
          </p:cNvSpPr>
          <p:nvPr>
            <p:ph idx="1"/>
          </p:nvPr>
        </p:nvSpPr>
        <p:spPr>
          <a:xfrm>
            <a:off x="457200" y="1600200"/>
            <a:ext cx="4038600" cy="45262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a:r>
              <a:t>Click to edit Master text styles</a:t>
            </a:r>
          </a:p>
          <a:p>
            <a:pPr lvl="1"/>
            <a:r>
              <a:t>Second level</a:t>
            </a:r>
          </a:p>
          <a:p>
            <a:pPr lvl="2"/>
            <a:r>
              <a:t>Third level</a:t>
            </a:r>
          </a:p>
          <a:p>
            <a:pPr lvl="3"/>
            <a:r>
              <a:t>Fourth level</a:t>
            </a:r>
          </a:p>
          <a:p>
            <a:pPr lvl="4"/>
            <a:r>
              <a:t>Fifth level</a:t>
            </a:r>
          </a:p>
        </p:txBody>
      </p:sp>
      <p:sp>
        <p:nvSpPr>
          <p:cNvPr id="4" name="SlideText1"/>
          <p:cNvSpPr>
            <a:spLocks noGrp="1" noChangeArrowheads="1"/>
            <a:extLst>
              <a:ext uri="smNativeData">
                <pr:smNativeData xmlns:pr="smNativeData" val="SMDATA_13_6wYt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YHAAA2AkAAHA1AACwJQAAEAAAACYAAAAIAAAAAYAAAAAAAAA="/>
              </a:ext>
            </a:extLst>
          </p:cNvSpPr>
          <p:nvPr>
            <p:ph idx="2"/>
          </p:nvPr>
        </p:nvSpPr>
        <p:spPr>
          <a:xfrm>
            <a:off x="4648200" y="1600200"/>
            <a:ext cx="4038600" cy="45262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a:r>
              <a:t>Click to edit Master text styles</a:t>
            </a:r>
          </a:p>
          <a:p>
            <a:pPr lvl="1"/>
            <a:r>
              <a:t>Second level</a:t>
            </a:r>
          </a:p>
          <a:p>
            <a:pPr lvl="2"/>
            <a:r>
              <a:t>Third level</a:t>
            </a:r>
          </a:p>
          <a:p>
            <a:pPr lvl="3"/>
            <a:r>
              <a:t>Fourth level</a:t>
            </a:r>
          </a:p>
          <a:p>
            <a:pPr lvl="4"/>
            <a:r>
              <a:t>Fifth level</a:t>
            </a:r>
          </a:p>
        </p:txBody>
      </p:sp>
      <p:sp>
        <p:nvSpPr>
          <p:cNvPr id="5" name="DateTimeArea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EAAAACYAAAAIAAAAAAAAAAAAAAA="/>
              </a:ext>
            </a:extLst>
          </p:cNvSpPr>
          <p:nvPr>
            <p:ph type="dt" sz="quarter" idx="10"/>
          </p:nvPr>
        </p:nvSpPr>
        <p:spPr/>
        <p:txBody>
          <a:bodyPr/>
          <a:lstStyle/>
          <a:p>
            <a:pPr/>
            <a:fld id="{115BCB15-5BFC-0E3D-B2E3-AD6885AD44F8}" type="datetime1">
              <a:t/>
            </a:fld>
          </a:p>
        </p:txBody>
      </p:sp>
      <p:sp>
        <p:nvSpPr>
          <p:cNvPr id="6" name="FooterArea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EAAAACYAAAAIAAAAAAAAAAAAAAA="/>
              </a:ext>
            </a:extLst>
          </p:cNvSpPr>
          <p:nvPr>
            <p:ph type="ftr" sz="quarter" idx="11"/>
          </p:nvPr>
        </p:nvSpPr>
        <p:spPr/>
        <p:txBody>
          <a:bodyPr/>
          <a:lstStyle/>
          <a:p>
            <a:pPr/>
          </a:p>
        </p:txBody>
      </p:sp>
      <p:sp>
        <p:nvSpPr>
          <p:cNvPr id="7" name="SlideNumberArea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EAAQ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EAAAACYAAAAIAAAAAAAAAAAAAAA="/>
              </a:ext>
            </a:extLst>
          </p:cNvSpPr>
          <p:nvPr>
            <p:ph type="sldNum" sz="quarter" idx="12"/>
          </p:nvPr>
        </p:nvSpPr>
        <p:spPr/>
        <p:txBody>
          <a:bodyPr/>
          <a:lstStyle/>
          <a:p>
            <a:pPr/>
            <a:fld id="{115BB4FD-B3FC-0E42-B2E3-4517FAAD4410}" type="slidenum">
              <a:t/>
            </a:fld>
          </a:p>
        </p:txBody>
      </p:sp>
    </p:spTree>
  </p:cSld>
  <p:clrMapOvr>
    <a:masterClrMapping/>
  </p:clrMapOvr>
</p:sldLayout>
</file>

<file path=ppt/slideLayouts/slideLayout5.xml><?xml version="1.0" encoding="utf-8"?>
<p:sldLayout xmlns:p="http://schemas.openxmlformats.org/presentationml/2006/main" xmlns:p14="http://schemas.microsoft.com/office/powerpoint/2010/main" xmlns:r="http://schemas.openxmlformats.org/officeDocument/2006/relationships" xmlns:a="http://schemas.openxmlformats.org/drawingml/2006/main" type="twoTxTwoObj">
  <p:cSld name="Comparison">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4CAAAEAAAACYAAAAIAAAAAAAAAAAAAAA="/>
              </a:ext>
            </a:extLst>
          </p:cNvSpPr>
          <p:nvPr>
            <p:ph type="title"/>
          </p:nvPr>
        </p:nvSpPr>
        <p:spPr/>
        <p:txBody>
          <a:bodyPr/>
          <a:lstStyle/>
          <a:p>
            <a:pPr/>
            <a:r>
              <a:t>Click to edit Master title style</a:t>
            </a:r>
          </a:p>
        </p:txBody>
      </p:sp>
      <p:sp>
        <p:nvSpPr>
          <p:cNvPr id="3" name="SlideText3"/>
          <p:cNvSpPr>
            <a:spLocks noGrp="1" noChangeArrowheads="1"/>
            <a:extLst>
              <a:ext uri="smNativeData">
                <pr:smNativeData xmlns:pr="smNativeData" val="SMDATA_13_6wYtYhMAAAAlAAAAZAAAAA8BAAAAkAAAAEgAAACQAAAASAAAAAAAAAAC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cQkAAKobAABhDQAAEAAAACYAAAAIAAAAgYAAAAAAAAA="/>
              </a:ext>
            </a:extLst>
          </p:cNvSpPr>
          <p:nvPr>
            <p:ph idx="1"/>
          </p:nvPr>
        </p:nvSpPr>
        <p:spPr>
          <a:xfrm>
            <a:off x="457200" y="1534795"/>
            <a:ext cx="4039870" cy="640080"/>
          </a:xfrm>
        </p:spPr>
        <p:txBody>
          <a:bodyPr vert="horz" wrap="square" numCol="1" spcCol="215900" anchor="b">
            <a:prstTxWarp prst="textNoShape">
              <a:avLst/>
            </a:prstTxWarp>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a:r>
              <a:t>Click to edit Master text styles</a:t>
            </a:r>
          </a:p>
        </p:txBody>
      </p:sp>
      <p:sp>
        <p:nvSpPr>
          <p:cNvPr id="4" name="SlideText1"/>
          <p:cNvSpPr>
            <a:spLocks noGrp="1" noChangeArrowheads="1"/>
            <a:extLst>
              <a:ext uri="smNativeData">
                <pr:smNativeData xmlns:pr="smNativeData" val="SMDATA_13_6wYt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0AAKobAACwJQAAEAAAACYAAAAIAAAAAYAAAAAAAAA="/>
              </a:ext>
            </a:extLst>
          </p:cNvSpPr>
          <p:nvPr>
            <p:ph idx="2"/>
          </p:nvPr>
        </p:nvSpPr>
        <p:spPr>
          <a:xfrm>
            <a:off x="457200" y="2174875"/>
            <a:ext cx="4039870" cy="395160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a:r>
              <a:t>Click to edit Master text styles</a:t>
            </a:r>
          </a:p>
          <a:p>
            <a:pPr lvl="1"/>
            <a:r>
              <a:t>Second level</a:t>
            </a:r>
          </a:p>
          <a:p>
            <a:pPr lvl="2"/>
            <a:r>
              <a:t>Third level</a:t>
            </a:r>
          </a:p>
          <a:p>
            <a:pPr lvl="3"/>
            <a:r>
              <a:t>Fourth level</a:t>
            </a:r>
          </a:p>
          <a:p>
            <a:pPr lvl="4"/>
            <a:r>
              <a:t>Fifth level</a:t>
            </a:r>
          </a:p>
        </p:txBody>
      </p:sp>
      <p:sp>
        <p:nvSpPr>
          <p:cNvPr id="5" name="SlideText2"/>
          <p:cNvSpPr>
            <a:spLocks noGrp="1" noChangeArrowheads="1"/>
            <a:extLst>
              <a:ext uri="smNativeData">
                <pr:smNativeData xmlns:pr="smNativeData" val="SMDATA_13_6wYtYhMAAAAlAAAAZAAAAA8BAAAAkAAAAEgAAACQAAAASAAAAAAAAAAC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EFBQUE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WHAAAcQkAAHA1AABhDQAAEAAAACYAAAAIAAAAgYAAAAAAAAA="/>
              </a:ext>
            </a:extLst>
          </p:cNvSpPr>
          <p:nvPr>
            <p:ph idx="3"/>
          </p:nvPr>
        </p:nvSpPr>
        <p:spPr>
          <a:xfrm>
            <a:off x="4646930" y="1534795"/>
            <a:ext cx="4039870" cy="640080"/>
          </a:xfrm>
        </p:spPr>
        <p:txBody>
          <a:bodyPr vert="horz" wrap="square" numCol="1" spcCol="215900" anchor="b">
            <a:prstTxWarp prst="textNoShape">
              <a:avLst/>
            </a:prstTxWarp>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a:r>
              <a:t>Click to edit Master text styles</a:t>
            </a:r>
          </a:p>
        </p:txBody>
      </p:sp>
      <p:sp>
        <p:nvSpPr>
          <p:cNvPr id="6" name="SlideText4"/>
          <p:cNvSpPr>
            <a:spLocks noGrp="1" noChangeArrowheads="1"/>
            <a:extLst>
              <a:ext uri="smNativeData">
                <pr:smNativeData xmlns:pr="smNativeData" val="SMDATA_13_6wYt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WHAAAYQ0AAHA1AACwJQAAEAAAACYAAAAIAAAAAYAAAAAAAAA="/>
              </a:ext>
            </a:extLst>
          </p:cNvSpPr>
          <p:nvPr>
            <p:ph idx="4"/>
          </p:nvPr>
        </p:nvSpPr>
        <p:spPr>
          <a:xfrm>
            <a:off x="4646930" y="2174875"/>
            <a:ext cx="4039870" cy="395160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a:r>
              <a:t>Click to edit Master text styles</a:t>
            </a:r>
          </a:p>
          <a:p>
            <a:pPr lvl="1"/>
            <a:r>
              <a:t>Second level</a:t>
            </a:r>
          </a:p>
          <a:p>
            <a:pPr lvl="2"/>
            <a:r>
              <a:t>Third level</a:t>
            </a:r>
          </a:p>
          <a:p>
            <a:pPr lvl="3"/>
            <a:r>
              <a:t>Fourth level</a:t>
            </a:r>
          </a:p>
          <a:p>
            <a:pPr lvl="4"/>
            <a:r>
              <a:t>Fifth level</a:t>
            </a:r>
          </a:p>
        </p:txBody>
      </p:sp>
      <p:sp>
        <p:nvSpPr>
          <p:cNvPr id="7" name="DateTimeArea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EAAAACYAAAAIAAAAAAAAAAAAAAA="/>
              </a:ext>
            </a:extLst>
          </p:cNvSpPr>
          <p:nvPr>
            <p:ph type="dt" sz="quarter" idx="10"/>
          </p:nvPr>
        </p:nvSpPr>
        <p:spPr/>
        <p:txBody>
          <a:bodyPr/>
          <a:lstStyle/>
          <a:p>
            <a:pPr/>
            <a:fld id="{115B8C91-DFFC-0E7A-B2E3-292FC2AD447C}" type="datetime1">
              <a:t/>
            </a:fld>
          </a:p>
        </p:txBody>
      </p:sp>
      <p:sp>
        <p:nvSpPr>
          <p:cNvPr id="8" name="FooterArea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EAAAACYAAAAIAAAAAAAAAAAAAAA="/>
              </a:ext>
            </a:extLst>
          </p:cNvSpPr>
          <p:nvPr>
            <p:ph type="ftr" sz="quarter" idx="11"/>
          </p:nvPr>
        </p:nvSpPr>
        <p:spPr/>
        <p:txBody>
          <a:bodyPr/>
          <a:lstStyle/>
          <a:p>
            <a:pPr/>
          </a:p>
        </p:txBody>
      </p:sp>
      <p:sp>
        <p:nvSpPr>
          <p:cNvPr id="9" name="SlideNumberArea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HhtbGY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EAAAACYAAAAIAAAAAAAAAAAAAAA="/>
              </a:ext>
            </a:extLst>
          </p:cNvSpPr>
          <p:nvPr>
            <p:ph type="sldNum" sz="quarter" idx="12"/>
          </p:nvPr>
        </p:nvSpPr>
        <p:spPr/>
        <p:txBody>
          <a:bodyPr/>
          <a:lstStyle/>
          <a:p>
            <a:pPr/>
            <a:fld id="{115BB130-7EFC-0E47-B2E3-8812FFAD44DD}" type="slidenum">
              <a:t/>
            </a:fld>
          </a:p>
        </p:txBody>
      </p:sp>
    </p:spTree>
  </p:cSld>
  <p:clrMapOvr>
    <a:masterClrMapping/>
  </p:clrMapOvr>
</p:sldLayout>
</file>

<file path=ppt/slideLayouts/slideLayout6.xml><?xml version="1.0" encoding="utf-8"?>
<p:sldLayout xmlns:p="http://schemas.openxmlformats.org/presentationml/2006/main" xmlns:p14="http://schemas.microsoft.com/office/powerpoint/2010/main" xmlns:r="http://schemas.openxmlformats.org/officeDocument/2006/relationships" xmlns:a="http://schemas.openxmlformats.org/drawingml/2006/main" type="titleOnly">
  <p:cSld name="Title only">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4CAAAEAAAACYAAAAIAAAAAAAAAAAAAAA="/>
              </a:ext>
            </a:extLst>
          </p:cNvSpPr>
          <p:nvPr>
            <p:ph type="title"/>
          </p:nvPr>
        </p:nvSpPr>
        <p:spPr/>
        <p:txBody>
          <a:bodyPr/>
          <a:lstStyle/>
          <a:p>
            <a:pPr/>
            <a:r>
              <a:t>Click to edit Master title style</a:t>
            </a:r>
          </a:p>
        </p:txBody>
      </p:sp>
      <p:sp>
        <p:nvSpPr>
          <p:cNvPr id="3" name="DateTimeArea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EFBQUE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EAAAACYAAAAIAAAAAAAAAAAAAAA="/>
              </a:ext>
            </a:extLst>
          </p:cNvSpPr>
          <p:nvPr>
            <p:ph type="dt" sz="quarter" idx="10"/>
          </p:nvPr>
        </p:nvSpPr>
        <p:spPr/>
        <p:txBody>
          <a:bodyPr/>
          <a:lstStyle/>
          <a:p>
            <a:pPr/>
            <a:fld id="{115BED91-DFFC-0E1B-B2E3-294EA3AD447C}" type="datetime1">
              <a:t/>
            </a:fld>
          </a:p>
        </p:txBody>
      </p:sp>
      <p:sp>
        <p:nvSpPr>
          <p:cNvPr id="4" name="FooterArea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EAAAACYAAAAIAAAAAAAAAAAAAAA="/>
              </a:ext>
            </a:extLst>
          </p:cNvSpPr>
          <p:nvPr>
            <p:ph type="ftr" sz="quarter" idx="11"/>
          </p:nvPr>
        </p:nvSpPr>
        <p:spPr/>
        <p:txBody>
          <a:bodyPr/>
          <a:lstStyle/>
          <a:p>
            <a:pPr/>
          </a:p>
        </p:txBody>
      </p:sp>
      <p:sp>
        <p:nvSpPr>
          <p:cNvPr id="5" name="SlideNumberArea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EAAAACYAAAAIAAAAAAAAAAAAAAA="/>
              </a:ext>
            </a:extLst>
          </p:cNvSpPr>
          <p:nvPr>
            <p:ph type="sldNum" sz="quarter" idx="12"/>
          </p:nvPr>
        </p:nvSpPr>
        <p:spPr/>
        <p:txBody>
          <a:bodyPr/>
          <a:lstStyle/>
          <a:p>
            <a:pPr/>
            <a:fld id="{115BE943-0DFC-0E1F-B2E3-FB4AA7AD44AE}" type="slidenum">
              <a:t/>
            </a:fld>
          </a:p>
        </p:txBody>
      </p:sp>
    </p:spTree>
  </p:cSld>
  <p:clrMapOvr>
    <a:masterClrMapping/>
  </p:clrMapOvr>
</p:sldLayout>
</file>

<file path=ppt/slideLayouts/slideLayout7.xml><?xml version="1.0" encoding="utf-8"?>
<p:sldLayout xmlns:p="http://schemas.openxmlformats.org/presentationml/2006/main" xmlns:p14="http://schemas.microsoft.com/office/powerpoint/2010/main" xmlns:r="http://schemas.openxmlformats.org/officeDocument/2006/relationships" xmlns:a="http://schemas.openxmlformats.org/drawingml/2006/main" type="blank">
  <p:cSld name="Blank">
    <p:spTree>
      <p:nvGrpSpPr>
        <p:cNvPr id="1" name=""/>
        <p:cNvGrpSpPr/>
        <p:nvPr/>
      </p:nvGrpSpPr>
      <p:grpSpPr>
        <a:xfrm>
          <a:off x="0" y="0"/>
          <a:ext cx="0" cy="0"/>
          <a:chOff x="0" y="0"/>
          <a:chExt cx="0" cy="0"/>
        </a:xfrm>
      </p:grpSpPr>
      <p:sp>
        <p:nvSpPr>
          <p:cNvPr id="2" name="DateTimeArea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EAAAACYAAAAIAAAAAAAAAAAAAAA="/>
              </a:ext>
            </a:extLst>
          </p:cNvSpPr>
          <p:nvPr>
            <p:ph type="dt" sz="quarter" idx="10"/>
          </p:nvPr>
        </p:nvSpPr>
        <p:spPr/>
        <p:txBody>
          <a:bodyPr/>
          <a:lstStyle/>
          <a:p>
            <a:pPr/>
            <a:fld id="{115BC5FE-B0FC-0E33-B2E3-46668BAD4413}" type="datetime1">
              <a:t/>
            </a:fld>
          </a:p>
        </p:txBody>
      </p:sp>
      <p:sp>
        <p:nvSpPr>
          <p:cNvPr id="3" name="FooterArea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Dp0eEI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EAAAACYAAAAIAAAAAAAAAAAAAAA="/>
              </a:ext>
            </a:extLst>
          </p:cNvSpPr>
          <p:nvPr>
            <p:ph type="ftr" sz="quarter" idx="11"/>
          </p:nvPr>
        </p:nvSpPr>
        <p:spPr/>
        <p:txBody>
          <a:bodyPr/>
          <a:lstStyle/>
          <a:p>
            <a:pPr/>
          </a:p>
        </p:txBody>
      </p:sp>
      <p:sp>
        <p:nvSpPr>
          <p:cNvPr id="4" name="SlideNumberArea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EAAAACYAAAAIAAAAAAAAAAAAAAA="/>
              </a:ext>
            </a:extLst>
          </p:cNvSpPr>
          <p:nvPr>
            <p:ph type="sldNum" sz="quarter" idx="12"/>
          </p:nvPr>
        </p:nvSpPr>
        <p:spPr/>
        <p:txBody>
          <a:bodyPr/>
          <a:lstStyle/>
          <a:p>
            <a:pPr/>
            <a:fld id="{115BCC8A-C4FC-0E3A-B2E3-326F82AD4467}" type="slidenum">
              <a:t/>
            </a:fld>
          </a:p>
        </p:txBody>
      </p:sp>
    </p:spTree>
  </p:cSld>
  <p:clrMapOvr>
    <a:masterClrMapping/>
  </p:clrMapOvr>
</p:sldLayout>
</file>

<file path=ppt/slideLayouts/slideLayout8.xml><?xml version="1.0" encoding="utf-8"?>
<p:sldLayout xmlns:p="http://schemas.openxmlformats.org/presentationml/2006/main" xmlns:p14="http://schemas.microsoft.com/office/powerpoint/2010/main" xmlns:r="http://schemas.openxmlformats.org/officeDocument/2006/relationships" xmlns:a="http://schemas.openxmlformats.org/drawingml/2006/main" type="objTx">
  <p:cSld name="Content with caption">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6wYtYhMAAAAlAAAAZAAAAA8BAAAAkAAAAEgAAACQAAAASAAAAAAAAAAC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rgEAAFIVAADUCAAAEAAAACYAAAAIAAAAgYAAAAAAAAA="/>
              </a:ext>
            </a:extLst>
          </p:cNvSpPr>
          <p:nvPr>
            <p:ph type="title"/>
          </p:nvPr>
        </p:nvSpPr>
        <p:spPr>
          <a:xfrm>
            <a:off x="457200" y="273050"/>
            <a:ext cx="3008630" cy="1162050"/>
          </a:xfrm>
        </p:spPr>
        <p:txBody>
          <a:bodyPr vert="horz" wrap="square" numCol="1" spcCol="215900" anchor="b">
            <a:prstTxWarp prst="textNoShape">
              <a:avLst/>
            </a:prstTxWarp>
          </a:bodyPr>
          <a:lstStyle>
            <a:lvl1pPr algn="l">
              <a:defRPr sz="2000" b="1"/>
            </a:lvl1pPr>
          </a:lstStyle>
          <a:p>
            <a:pPr/>
            <a:r>
              <a:t>Click to edit Master title style</a:t>
            </a:r>
          </a:p>
        </p:txBody>
      </p:sp>
      <p:sp>
        <p:nvSpPr>
          <p:cNvPr id="3" name="SlideText2"/>
          <p:cNvSpPr>
            <a:spLocks noGrp="1" noChangeArrowheads="1"/>
            <a:extLst>
              <a:ext uri="smNativeData">
                <pr:smNativeData xmlns:pr="smNativeData" val="SMDATA_13_6wYt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FQAArgEAAHA1AACwJQAAEAAAACYAAAAIAAAAAYAAAAAAAAA="/>
              </a:ext>
            </a:extLst>
          </p:cNvSpPr>
          <p:nvPr>
            <p:ph idx="1"/>
          </p:nvPr>
        </p:nvSpPr>
        <p:spPr>
          <a:xfrm>
            <a:off x="3575050" y="273050"/>
            <a:ext cx="5111750" cy="585343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a:r>
              <a:t>Click to edit Master text styles</a:t>
            </a:r>
          </a:p>
          <a:p>
            <a:pPr lvl="1"/>
            <a:r>
              <a:t>Second level</a:t>
            </a:r>
          </a:p>
          <a:p>
            <a:pPr lvl="2"/>
            <a:r>
              <a:t>Third level</a:t>
            </a:r>
          </a:p>
          <a:p>
            <a:pPr lvl="3"/>
            <a:r>
              <a:t>Fourth level</a:t>
            </a:r>
          </a:p>
          <a:p>
            <a:pPr lvl="4"/>
            <a:r>
              <a:t>Fifth level</a:t>
            </a:r>
          </a:p>
        </p:txBody>
      </p:sp>
      <p:sp>
        <p:nvSpPr>
          <p:cNvPr id="4" name="SlideText1"/>
          <p:cNvSpPr>
            <a:spLocks noGrp="1" noChangeArrowheads="1"/>
            <a:extLst>
              <a:ext uri="smNativeData">
                <pr:smNativeData xmlns:pr="smNativeData" val="SMDATA_13_6wYt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1AgAAFIVAACwJQAAEAAAACYAAAAIAAAAAYAAAAAAAAA="/>
              </a:ext>
            </a:extLst>
          </p:cNvSpPr>
          <p:nvPr>
            <p:ph idx="2"/>
          </p:nvPr>
        </p:nvSpPr>
        <p:spPr>
          <a:xfrm>
            <a:off x="457200" y="1435100"/>
            <a:ext cx="3008630" cy="46913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r>
              <a:t>Click to edit Master text styles</a:t>
            </a:r>
          </a:p>
        </p:txBody>
      </p:sp>
      <p:sp>
        <p:nvSpPr>
          <p:cNvPr id="5" name="DateTimeArea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EAAAACYAAAAIAAAAAAAAAAAAAAA="/>
              </a:ext>
            </a:extLst>
          </p:cNvSpPr>
          <p:nvPr>
            <p:ph type="dt" sz="quarter" idx="10"/>
          </p:nvPr>
        </p:nvSpPr>
        <p:spPr/>
        <p:txBody>
          <a:bodyPr/>
          <a:lstStyle/>
          <a:p>
            <a:pPr/>
            <a:fld id="{115BD763-2DFC-0E21-B2E3-DB7499AD448E}" type="datetime1">
              <a:t/>
            </a:fld>
          </a:p>
        </p:txBody>
      </p:sp>
      <p:sp>
        <p:nvSpPr>
          <p:cNvPr id="6" name="FooterArea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EAAAACYAAAAIAAAAAAAAAAAAAAA="/>
              </a:ext>
            </a:extLst>
          </p:cNvSpPr>
          <p:nvPr>
            <p:ph type="ftr" sz="quarter" idx="11"/>
          </p:nvPr>
        </p:nvSpPr>
        <p:spPr/>
        <p:txBody>
          <a:bodyPr/>
          <a:lstStyle/>
          <a:p>
            <a:pPr/>
          </a:p>
        </p:txBody>
      </p:sp>
      <p:sp>
        <p:nvSpPr>
          <p:cNvPr id="7" name="SlideNumberArea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EAAAACYAAAAIAAAAAAAAAAAAAAA="/>
              </a:ext>
            </a:extLst>
          </p:cNvSpPr>
          <p:nvPr>
            <p:ph type="sldNum" sz="quarter" idx="12"/>
          </p:nvPr>
        </p:nvSpPr>
        <p:spPr/>
        <p:txBody>
          <a:bodyPr/>
          <a:lstStyle/>
          <a:p>
            <a:pPr/>
            <a:fld id="{115BA09E-D0FC-0E56-B2E3-2603EEAD4473}" type="slidenum">
              <a:t/>
            </a:fld>
          </a:p>
        </p:txBody>
      </p:sp>
    </p:spTree>
  </p:cSld>
  <p:clrMapOvr>
    <a:masterClrMapping/>
  </p:clrMapOvr>
</p:sldLayout>
</file>

<file path=ppt/slideLayouts/slideLayout9.xml><?xml version="1.0" encoding="utf-8"?>
<p:sldLayout xmlns:p="http://schemas.openxmlformats.org/presentationml/2006/main" xmlns:p14="http://schemas.microsoft.com/office/powerpoint/2010/main" xmlns:r="http://schemas.openxmlformats.org/officeDocument/2006/relationships" xmlns:a="http://schemas.openxmlformats.org/drawingml/2006/main" type="picTx">
  <p:cSld name="Picture with caption">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6wYtYhMAAAAlAAAAZAAAAA8BAAAAkAAAAEgAAACQAAAASAAAAAAAAAAC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BGb//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GCwAAiB0AAMYsAAAEIQAAEAAAACYAAAAIAAAAgYAAAAAAAAA="/>
              </a:ext>
            </a:extLst>
          </p:cNvSpPr>
          <p:nvPr>
            <p:ph type="title"/>
          </p:nvPr>
        </p:nvSpPr>
        <p:spPr>
          <a:xfrm>
            <a:off x="1791970" y="4800600"/>
            <a:ext cx="5486400" cy="566420"/>
          </a:xfrm>
        </p:spPr>
        <p:txBody>
          <a:bodyPr vert="horz" wrap="square" numCol="1" spcCol="215900" anchor="b">
            <a:prstTxWarp prst="textNoShape">
              <a:avLst/>
            </a:prstTxWarp>
          </a:bodyPr>
          <a:lstStyle>
            <a:lvl1pPr algn="l">
              <a:defRPr sz="2000" b="1"/>
            </a:lvl1pPr>
          </a:lstStyle>
          <a:p>
            <a:pPr/>
            <a:r>
              <a:t>Click to edit Master title style</a:t>
            </a:r>
          </a:p>
        </p:txBody>
      </p:sp>
      <p:sp>
        <p:nvSpPr>
          <p:cNvPr id="3" name="SlideText2"/>
          <p:cNvSpPr>
            <a:spLocks noGrp="1" noChangeArrowheads="1"/>
            <a:extLst>
              <a:ext uri="smNativeData">
                <pr:smNativeData xmlns:pr="smNativeData" val="SMDATA_13_6wYt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GCwAAxgMAAMYsAAAWHQAAEAAAACYAAAAIAAAAAYAAAAAAAAA="/>
              </a:ext>
            </a:extLst>
          </p:cNvSpPr>
          <p:nvPr>
            <p:ph idx="1"/>
          </p:nvPr>
        </p:nvSpPr>
        <p:spPr>
          <a:xfrm>
            <a:off x="1791970" y="61341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r>
              <a:t>Click to edit Master text styles</a:t>
            </a:r>
          </a:p>
        </p:txBody>
      </p:sp>
      <p:sp>
        <p:nvSpPr>
          <p:cNvPr id="4" name="SlideText1"/>
          <p:cNvSpPr>
            <a:spLocks noGrp="1" noChangeArrowheads="1"/>
            <a:extLst>
              <a:ext uri="smNativeData">
                <pr:smNativeData xmlns:pr="smNativeData" val="SMDATA_13_6wYt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GCwAABCEAAMYsAAD4JQAAEAAAACYAAAAIAAAAAYAAAAAAAAA="/>
              </a:ext>
            </a:extLst>
          </p:cNvSpPr>
          <p:nvPr>
            <p:ph idx="2"/>
          </p:nvPr>
        </p:nvSpPr>
        <p:spPr>
          <a:xfrm>
            <a:off x="1791970" y="5367020"/>
            <a:ext cx="5486400" cy="8051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r>
              <a:t>Click to edit Master text styles</a:t>
            </a:r>
          </a:p>
        </p:txBody>
      </p:sp>
      <p:sp>
        <p:nvSpPr>
          <p:cNvPr id="5" name="DateTimeArea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KBrigE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EAAAACYAAAAIAAAAAAAAAAAAAAA="/>
              </a:ext>
            </a:extLst>
          </p:cNvSpPr>
          <p:nvPr>
            <p:ph type="dt" sz="quarter" idx="10"/>
          </p:nvPr>
        </p:nvSpPr>
        <p:spPr/>
        <p:txBody>
          <a:bodyPr/>
          <a:lstStyle/>
          <a:p>
            <a:pPr/>
            <a:fld id="{115B8E78-36FC-0E78-B2E3-C02DC0AD4495}" type="datetime1">
              <a:t/>
            </a:fld>
          </a:p>
        </p:txBody>
      </p:sp>
      <p:sp>
        <p:nvSpPr>
          <p:cNvPr id="6" name="FooterArea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C2Scfo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EAAAACYAAAAIAAAAAAAAAAAAAAA="/>
              </a:ext>
            </a:extLst>
          </p:cNvSpPr>
          <p:nvPr>
            <p:ph type="ftr" sz="quarter" idx="11"/>
          </p:nvPr>
        </p:nvSpPr>
        <p:spPr/>
        <p:txBody>
          <a:bodyPr/>
          <a:lstStyle/>
          <a:p>
            <a:pPr/>
          </a:p>
        </p:txBody>
      </p:sp>
      <p:sp>
        <p:nvSpPr>
          <p:cNvPr id="7" name="SlideNumberArea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P//leU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EAAAACYAAAAIAAAAAAAAAAAAAAA="/>
              </a:ext>
            </a:extLst>
          </p:cNvSpPr>
          <p:nvPr>
            <p:ph type="sldNum" sz="quarter" idx="12"/>
          </p:nvPr>
        </p:nvSpPr>
        <p:spPr/>
        <p:txBody>
          <a:bodyPr/>
          <a:lstStyle/>
          <a:p>
            <a:pPr/>
            <a:fld id="{115BF12A-64FC-0E07-B2E3-9252BFAD44C7}" type="slidenum">
              <a:t/>
            </a:fld>
          </a:p>
        </p:txBody>
      </p:sp>
    </p:spTree>
  </p:cSld>
  <p:clrMapOvr>
    <a:masterClrMapping/>
  </p:clrMapOvr>
</p:sldLayout>
</file>

<file path=ppt/slideMasters/_rels/slideMaster1.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p="http://schemas.openxmlformats.org/presentationml/2006/main" xmlns:p14="http://schemas.microsoft.com/office/powerpoint/2010/main" xmlns:r="http://schemas.openxmlformats.org/officeDocument/2006/relationships" xmlns:a="http://schemas.openxmlformats.org/drawingml/2006/main">
  <p:cSld name="Default design">
    <p:bg>
      <p:bgPr>
        <a:solidFill>
          <a:schemeClr val="bg1"/>
        </a:solid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P0D/AM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4CAAAEAAAACYAAAAIAAAA//////////8="/>
              </a:ext>
            </a:extLst>
          </p:cNvSpPr>
          <p:nvPr>
            <p:ph type="title"/>
          </p:nvPr>
        </p:nvSpPr>
        <p:spPr>
          <a:xfrm>
            <a:off x="457200" y="274320"/>
            <a:ext cx="8229600" cy="1143000"/>
          </a:xfrm>
          <a:prstGeom prst="rect">
            <a:avLst/>
          </a:prstGeom>
          <a:noFill/>
          <a:ln>
            <a:noFill/>
          </a:ln>
          <a:effectLst/>
        </p:spPr>
        <p:txBody>
          <a:bodyPr vert="horz" wrap="square" numCol="1" spcCol="215900" anchor="ctr">
            <a:prstTxWarp prst="textNoShape">
              <a:avLst/>
            </a:prstTxWarp>
          </a:bodyPr>
          <a:lstStyle/>
          <a:p>
            <a:pPr/>
            <a:r>
              <a:t>Click to edit Master title style</a:t>
            </a:r>
          </a:p>
        </p:txBody>
      </p:sp>
      <p:sp>
        <p:nvSpPr>
          <p:cNvPr id="3" name="SlideText1"/>
          <p:cNvSpPr>
            <a:spLocks noGrp="1" noChangeArrowheads="1"/>
            <a:extLst>
              <a:ext uri="smNativeData">
                <pr:smNativeData xmlns:pr="smNativeData" val="SMDATA_13_6wYt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2AkAAHA1AACwJQAAEAAAACYAAAAIAAAA//////////8="/>
              </a:ext>
            </a:extLst>
          </p:cNvSpPr>
          <p:nvPr>
            <p:ph type="body" idx="1"/>
          </p:nvPr>
        </p:nvSpPr>
        <p:spPr>
          <a:xfrm>
            <a:off x="457200" y="1600200"/>
            <a:ext cx="8229600" cy="4526280"/>
          </a:xfrm>
          <a:prstGeom prst="rect">
            <a:avLst/>
          </a:prstGeom>
          <a:noFill/>
          <a:ln>
            <a:noFill/>
          </a:ln>
          <a:effectLst/>
        </p:spPr>
        <p:txBody>
          <a:bodyPr vert="horz" wrap="square" numCol="1" spcCol="215900" anchor="t">
            <a:prstTxWarp prst="textNoShape">
              <a:avLst/>
            </a:prstTxWarp>
          </a:bodyPr>
          <a:lstStyle/>
          <a:p>
            <a:pPr/>
            <a:r>
              <a:t>Click to edit Master text styles</a:t>
            </a:r>
          </a:p>
          <a:p>
            <a:pPr lvl="1"/>
            <a:r>
              <a:t>Second level</a:t>
            </a:r>
          </a:p>
          <a:p>
            <a:pPr lvl="2"/>
            <a:r>
              <a:t>Third level</a:t>
            </a:r>
          </a:p>
          <a:p>
            <a:pPr lvl="3"/>
            <a:r>
              <a:t>Fourth level</a:t>
            </a:r>
          </a:p>
          <a:p>
            <a:pPr lvl="4"/>
            <a:r>
              <a:t>Fifth level</a:t>
            </a:r>
          </a:p>
        </p:txBody>
      </p:sp>
      <p:sp>
        <p:nvSpPr>
          <p:cNvPr id="4" name="DateTimeArea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DQDNQM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EAAAACYAAAAIAAAA//////////8="/>
              </a:ext>
            </a:extLst>
          </p:cNvSpPr>
          <p:nvPr>
            <p:ph type="dt" sz="quarter" idx="2"/>
          </p:nvPr>
        </p:nvSpPr>
        <p:spPr>
          <a:xfrm>
            <a:off x="457200" y="6356985"/>
            <a:ext cx="2133600" cy="364490"/>
          </a:xfrm>
          <a:prstGeom prst="rect">
            <a:avLst/>
          </a:prstGeom>
          <a:noFill/>
          <a:ln>
            <a:noFill/>
          </a:ln>
          <a:effectLst/>
        </p:spPr>
        <p:txBody>
          <a:bodyPr vert="horz" wrap="square" numCol="1" spcCol="215900" anchor="ctr">
            <a:prstTxWarp prst="textNoShape">
              <a:avLst/>
            </a:prstTxWarp>
          </a:bodyPr>
          <a:lstStyle>
            <a:lvl1pPr algn="l">
              <a:defRPr sz="1200"/>
            </a:lvl1pPr>
          </a:lstStyle>
          <a:p>
            <a:pPr/>
            <a:fld id="{115B9246-08FC-0E64-B2E3-FE31DCAD44AB}" type="datetime1">
              <a:t/>
            </a:fld>
          </a:p>
        </p:txBody>
      </p:sp>
      <p:sp>
        <p:nvSpPr>
          <p:cNvPr id="5" name="FooterArea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LrnvOc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EAAAACYAAAAIAAAA//////////8="/>
              </a:ext>
            </a:extLst>
          </p:cNvSpPr>
          <p:nvPr>
            <p:ph type="ftr" sz="quarter" idx="3"/>
          </p:nvPr>
        </p:nvSpPr>
        <p:spPr>
          <a:xfrm>
            <a:off x="3124200" y="6356985"/>
            <a:ext cx="2895600" cy="364490"/>
          </a:xfrm>
          <a:prstGeom prst="rect">
            <a:avLst/>
          </a:prstGeom>
          <a:noFill/>
          <a:ln>
            <a:noFill/>
          </a:ln>
          <a:effectLst/>
        </p:spPr>
        <p:txBody>
          <a:bodyPr vert="horz" wrap="square" numCol="1" spcCol="215900" anchor="ctr">
            <a:prstTxWarp prst="textNoShape">
              <a:avLst/>
            </a:prstTxWarp>
          </a:bodyPr>
          <a:lstStyle>
            <a:lvl1pPr algn="ctr">
              <a:defRPr sz="1200"/>
            </a:lvl1pPr>
          </a:lstStyle>
          <a:p>
            <a:pPr/>
          </a:p>
        </p:txBody>
      </p:sp>
      <p:sp>
        <p:nvSpPr>
          <p:cNvPr id="6" name="SlideNumberArea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HDXT1M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EAAAACYAAAAIAAAA//////////8="/>
              </a:ext>
            </a:extLst>
          </p:cNvSpPr>
          <p:nvPr>
            <p:ph type="sldNum" sz="quarter" idx="4"/>
          </p:nvPr>
        </p:nvSpPr>
        <p:spPr>
          <a:xfrm>
            <a:off x="6553200" y="6356985"/>
            <a:ext cx="2133600" cy="364490"/>
          </a:xfrm>
          <a:prstGeom prst="rect">
            <a:avLst/>
          </a:prstGeom>
          <a:noFill/>
          <a:ln>
            <a:noFill/>
          </a:ln>
          <a:effectLst/>
        </p:spPr>
        <p:txBody>
          <a:bodyPr vert="horz" wrap="square" numCol="1" spcCol="215900" anchor="ctr">
            <a:prstTxWarp prst="textNoShape">
              <a:avLst/>
            </a:prstTxWarp>
          </a:bodyPr>
          <a:lstStyle>
            <a:lvl1pPr algn="r">
              <a:defRPr sz="1200"/>
            </a:lvl1pPr>
          </a:lstStyle>
          <a:p>
            <a:pPr/>
            <a:fld id="{115BBA9A-D4FC-0E4C-B2E3-2219F4AD4477}" type="slidenum">
              <a:t/>
            </a:fl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marR="0" indent="0" algn="ctr" defTabSz="457200">
        <a:lnSpc>
          <a:spcPct val="100000"/>
        </a:lnSpc>
        <a:spcBef>
          <a:spcPts val="0"/>
        </a:spcBef>
        <a:spcAft>
          <a:spcPts val="0"/>
        </a:spcAft>
        <a:buNone/>
        <a:tabLst/>
        <a:defRPr sz="4400" b="0" i="0" u="none" strike="noStrike" kern="1" spc="0" baseline="0">
          <a:solidFill>
            <a:schemeClr val="tx2"/>
          </a:solidFill>
          <a:effectLst/>
          <a:latin typeface="Calibri" pitchFamily="2" charset="0"/>
          <a:ea typeface="SimSun" pitchFamily="0" charset="0"/>
          <a:cs typeface="Times New Roman" pitchFamily="1" charset="0"/>
        </a:defRPr>
      </a:lvl1pPr>
      <a:lvl2pPr marL="4572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2pPr>
      <a:lvl3pPr marL="9144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3pPr>
      <a:lvl4pPr marL="13716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4pPr>
      <a:lvl5pPr marL="18288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5pPr>
      <a:lvl6pPr marL="22860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6pPr>
      <a:lvl7pPr marL="27432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7pPr>
      <a:lvl8pPr marL="32004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8pPr>
      <a:lvl9pPr marL="36576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9pPr>
    </p:titleStyle>
    <p:bodyStyle>
      <a:lvl1pPr marL="342900" marR="0" indent="-342900" algn="l" defTabSz="457200">
        <a:lnSpc>
          <a:spcPct val="100000"/>
        </a:lnSpc>
        <a:spcBef>
          <a:spcPts val="0"/>
        </a:spcBef>
        <a:spcAft>
          <a:spcPts val="0"/>
        </a:spcAft>
        <a:buClrTx/>
        <a:buSzTx/>
        <a:buFontTx/>
        <a:buChar char="•"/>
        <a:tabLst/>
        <a:defRPr sz="3200" b="0" i="0" u="none" strike="noStrike" kern="1" spc="0" baseline="0">
          <a:solidFill>
            <a:schemeClr val="tx1"/>
          </a:solidFill>
          <a:effectLst/>
          <a:latin typeface="Calibri" pitchFamily="2" charset="0"/>
          <a:ea typeface="SimSun" pitchFamily="0" charset="0"/>
          <a:cs typeface="Times New Roman" pitchFamily="1" charset="0"/>
        </a:defRPr>
      </a:lvl1pPr>
      <a:lvl2pPr marL="742950" marR="0" indent="-285750" algn="l" defTabSz="457200">
        <a:lnSpc>
          <a:spcPct val="100000"/>
        </a:lnSpc>
        <a:spcBef>
          <a:spcPts val="0"/>
        </a:spcBef>
        <a:spcAft>
          <a:spcPts val="0"/>
        </a:spcAft>
        <a:buClrTx/>
        <a:buSzTx/>
        <a:buFontTx/>
        <a:buChar char="–"/>
        <a:tabLst/>
        <a:defRPr sz="2800" b="0" i="0" u="none" strike="noStrike" kern="1" spc="0" baseline="0">
          <a:solidFill>
            <a:schemeClr val="tx1"/>
          </a:solidFill>
          <a:effectLst/>
          <a:latin typeface="Calibri" pitchFamily="2" charset="0"/>
          <a:ea typeface="SimSun" pitchFamily="0" charset="0"/>
          <a:cs typeface="Times New Roman" pitchFamily="1" charset="0"/>
        </a:defRPr>
      </a:lvl2pPr>
      <a:lvl3pPr marL="1143000" marR="0" indent="-228600" algn="l" defTabSz="457200">
        <a:lnSpc>
          <a:spcPct val="100000"/>
        </a:lnSpc>
        <a:spcBef>
          <a:spcPts val="0"/>
        </a:spcBef>
        <a:spcAft>
          <a:spcPts val="0"/>
        </a:spcAft>
        <a:buClrTx/>
        <a:buSzTx/>
        <a:buFontTx/>
        <a:buChar char="•"/>
        <a:tabLst/>
        <a:defRPr sz="2400" b="0" i="0" u="none" strike="noStrike" kern="1" spc="0" baseline="0">
          <a:solidFill>
            <a:schemeClr val="tx1"/>
          </a:solidFill>
          <a:effectLst/>
          <a:latin typeface="Calibri" pitchFamily="2" charset="0"/>
          <a:ea typeface="SimSun" pitchFamily="0" charset="0"/>
          <a:cs typeface="Times New Roman" pitchFamily="1" charset="0"/>
        </a:defRPr>
      </a:lvl3pPr>
      <a:lvl4pPr marL="1600200" marR="0" indent="-228600" algn="l" defTabSz="457200">
        <a:lnSpc>
          <a:spcPct val="100000"/>
        </a:lnSpc>
        <a:spcBef>
          <a:spcPts val="0"/>
        </a:spcBef>
        <a:spcAft>
          <a:spcPts val="0"/>
        </a:spcAft>
        <a:buClrTx/>
        <a:buSzTx/>
        <a:buFontTx/>
        <a:buChar char="–"/>
        <a:tabLst/>
        <a:defRPr sz="2000" b="0" i="0" u="none" strike="noStrike" kern="1" spc="0" baseline="0">
          <a:solidFill>
            <a:schemeClr val="tx1"/>
          </a:solidFill>
          <a:effectLst/>
          <a:latin typeface="Calibri" pitchFamily="2" charset="0"/>
          <a:ea typeface="SimSun" pitchFamily="0" charset="0"/>
          <a:cs typeface="Times New Roman" pitchFamily="1" charset="0"/>
        </a:defRPr>
      </a:lvl4pPr>
      <a:lvl5pPr marL="2057400" marR="0" indent="-228600" algn="l" defTabSz="457200">
        <a:lnSpc>
          <a:spcPct val="100000"/>
        </a:lnSpc>
        <a:spcBef>
          <a:spcPts val="0"/>
        </a:spcBef>
        <a:spcAft>
          <a:spcPts val="0"/>
        </a:spcAft>
        <a:buClrTx/>
        <a:buSzTx/>
        <a:buFontTx/>
        <a:buChar char="»"/>
        <a:tabLst/>
        <a:defRPr sz="2000" b="0" i="0" u="none" strike="noStrike" kern="1" spc="0" baseline="0">
          <a:solidFill>
            <a:schemeClr val="tx1"/>
          </a:solidFill>
          <a:effectLst/>
          <a:latin typeface="Calibri" pitchFamily="2" charset="0"/>
          <a:ea typeface="SimSun" pitchFamily="0" charset="0"/>
          <a:cs typeface="Times New Roman" pitchFamily="1" charset="0"/>
        </a:defRPr>
      </a:lvl5pPr>
      <a:lvl6pPr marL="2514600" marR="0" indent="-228600" algn="l" defTabSz="457200">
        <a:lnSpc>
          <a:spcPct val="100000"/>
        </a:lnSpc>
        <a:spcBef>
          <a:spcPts val="0"/>
        </a:spcBef>
        <a:spcAft>
          <a:spcPts val="0"/>
        </a:spcAft>
        <a:buClrTx/>
        <a:buSzTx/>
        <a:buFontTx/>
        <a:buChar char="•"/>
        <a:tabLst/>
        <a:defRPr sz="2000" b="0" i="0" u="none" strike="noStrike" kern="1" spc="0" baseline="0">
          <a:solidFill>
            <a:schemeClr val="tx1"/>
          </a:solidFill>
          <a:effectLst/>
          <a:latin typeface="Calibri" pitchFamily="2" charset="0"/>
          <a:ea typeface="SimSun" pitchFamily="0" charset="0"/>
          <a:cs typeface="Times New Roman" pitchFamily="1" charset="0"/>
        </a:defRPr>
      </a:lvl6pPr>
      <a:lvl7pPr marL="2971800" marR="0" indent="-228600" algn="l" defTabSz="457200">
        <a:lnSpc>
          <a:spcPct val="100000"/>
        </a:lnSpc>
        <a:spcBef>
          <a:spcPts val="0"/>
        </a:spcBef>
        <a:spcAft>
          <a:spcPts val="0"/>
        </a:spcAft>
        <a:buClrTx/>
        <a:buSzTx/>
        <a:buFontTx/>
        <a:buChar char="•"/>
        <a:tabLst/>
        <a:defRPr sz="2000" b="0" i="0" u="none" strike="noStrike" kern="1" spc="0" baseline="0">
          <a:solidFill>
            <a:schemeClr val="tx1"/>
          </a:solidFill>
          <a:effectLst/>
          <a:latin typeface="Calibri" pitchFamily="2" charset="0"/>
          <a:ea typeface="SimSun" pitchFamily="0" charset="0"/>
          <a:cs typeface="Times New Roman" pitchFamily="1" charset="0"/>
        </a:defRPr>
      </a:lvl7pPr>
      <a:lvl8pPr marL="3429000" marR="0" indent="-228600" algn="l" defTabSz="457200">
        <a:lnSpc>
          <a:spcPct val="100000"/>
        </a:lnSpc>
        <a:spcBef>
          <a:spcPts val="0"/>
        </a:spcBef>
        <a:spcAft>
          <a:spcPts val="0"/>
        </a:spcAft>
        <a:buClrTx/>
        <a:buSzTx/>
        <a:buFontTx/>
        <a:buChar char="•"/>
        <a:tabLst/>
        <a:defRPr sz="2000" b="0" i="0" u="none" strike="noStrike" kern="1" spc="0" baseline="0">
          <a:solidFill>
            <a:schemeClr val="tx1"/>
          </a:solidFill>
          <a:effectLst/>
          <a:latin typeface="Calibri" pitchFamily="2" charset="0"/>
          <a:ea typeface="SimSun" pitchFamily="0" charset="0"/>
          <a:cs typeface="Times New Roman" pitchFamily="1" charset="0"/>
        </a:defRPr>
      </a:lvl8pPr>
      <a:lvl9pPr marL="3886200" marR="0" indent="-228600" algn="l" defTabSz="457200">
        <a:lnSpc>
          <a:spcPct val="100000"/>
        </a:lnSpc>
        <a:spcBef>
          <a:spcPts val="0"/>
        </a:spcBef>
        <a:spcAft>
          <a:spcPts val="0"/>
        </a:spcAft>
        <a:buClrTx/>
        <a:buSzTx/>
        <a:buFontTx/>
        <a:buChar char="•"/>
        <a:tabLst/>
        <a:defRPr sz="2000" b="0" i="0" u="none" strike="noStrike" kern="1" spc="0" baseline="0">
          <a:solidFill>
            <a:schemeClr val="tx1"/>
          </a:solidFill>
          <a:effectLst/>
          <a:latin typeface="Calibri" pitchFamily="2" charset="0"/>
          <a:ea typeface="SimSun" pitchFamily="0" charset="0"/>
          <a:cs typeface="Times New Roman" pitchFamily="1" charset="0"/>
        </a:defRPr>
      </a:lvl9pPr>
    </p:bodyStyle>
    <p:otherStyle>
      <a:lvl1pPr marL="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1pPr>
      <a:lvl2pPr marL="4572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2pPr>
      <a:lvl3pPr marL="9144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3pPr>
      <a:lvl4pPr marL="13716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4pPr>
      <a:lvl5pPr marL="18288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5pPr>
      <a:lvl6pPr marL="22860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6pPr>
      <a:lvl7pPr marL="27432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7pPr>
      <a:lvl8pPr marL="32004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8pPr>
      <a:lvl9pPr marL="36576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9pPr>
    </p:otherStyle>
  </p:txStyles>
</p:sldMaster>
</file>

<file path=ppt/slides/_rels/slide1.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AAAAAAAAAAEA4AACoEQAAEAAAACYAAAAIAAAAAQAAAAAAAAA="/>
              </a:ext>
            </a:extLst>
          </p:cNvSpPr>
          <p:nvPr>
            <p:ph type="ctrTitle"/>
          </p:nvPr>
        </p:nvSpPr>
        <p:spPr>
          <a:xfrm>
            <a:off x="0" y="0"/>
            <a:ext cx="9144000" cy="2870200"/>
          </a:xfrm>
        </p:spPr>
        <p:txBody>
          <a:bodyPr/>
          <a:lstStyle/>
          <a:p>
            <a:pPr>
              <a:defRPr>
                <a:latin typeface="Times New Roman" pitchFamily="1" charset="0"/>
                <a:ea typeface="Times New Roman" pitchFamily="1" charset="0"/>
                <a:cs typeface="Times New Roman" pitchFamily="1" charset="0"/>
              </a:defRPr>
            </a:pPr>
            <a:r>
              <a:t>Christ School of Ministry</a:t>
            </a:r>
          </a:p>
          <a:p>
            <a:pPr>
              <a:defRPr>
                <a:latin typeface="Times New Roman" pitchFamily="1" charset="0"/>
                <a:ea typeface="Times New Roman" pitchFamily="1" charset="0"/>
                <a:cs typeface="Times New Roman" pitchFamily="1" charset="0"/>
              </a:defRPr>
            </a:pPr>
            <a:r>
              <a:t>Old Testament Survey </a:t>
            </a:r>
          </a:p>
          <a:p>
            <a:pPr>
              <a:defRPr>
                <a:latin typeface="Times New Roman" pitchFamily="1" charset="0"/>
                <a:ea typeface="Times New Roman" pitchFamily="1" charset="0"/>
                <a:cs typeface="Times New Roman" pitchFamily="1" charset="0"/>
              </a:defRPr>
            </a:pPr>
            <a:r>
              <a:t>Lesson Nine </a:t>
            </a:r>
          </a:p>
          <a:p>
            <a:pPr>
              <a:defRPr sz="3000">
                <a:latin typeface="Times New Roman" pitchFamily="1" charset="0"/>
                <a:ea typeface="Times New Roman" pitchFamily="1" charset="0"/>
                <a:cs typeface="Times New Roman" pitchFamily="1" charset="0"/>
              </a:defRPr>
            </a:pPr>
            <a:r>
              <a:t>Instructor Edwin Hathaway</a:t>
            </a:r>
          </a:p>
        </p:txBody>
      </p:sp>
      <p:sp>
        <p:nvSpPr>
          <p:cNvPr id="3" name="SlideSubtitle1"/>
          <p:cNvSpPr>
            <a:spLocks noGrp="1" noChangeArrowheads="1"/>
            <a:extLst>
              <a:ext uri="smNativeData">
                <pr:smNativeData xmlns:pr="smNativeData" val="SMDATA_13_6wYt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GIAYw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AAAAAGRIAAEA4AAAwKgAAEAAAACYAAAAIAAAAAQAAAAAAAAA="/>
              </a:ext>
            </a:extLst>
          </p:cNvSpPr>
          <p:nvPr>
            <p:ph type="subTitle" idx="1"/>
          </p:nvPr>
        </p:nvSpPr>
        <p:spPr>
          <a:xfrm>
            <a:off x="0" y="2941955"/>
            <a:ext cx="9144000" cy="3916045"/>
          </a:xfrm>
        </p:spPr>
        <p:txBody>
          <a:bodyPr/>
          <a:lstStyle/>
          <a:p>
            <a:pPr/>
          </a:p>
          <a:p>
            <a:pPr>
              <a:defRPr sz="4800">
                <a:solidFill>
                  <a:schemeClr val="tx2"/>
                </a:solidFill>
                <a:latin typeface="Times New Roman" pitchFamily="1" charset="0"/>
                <a:ea typeface="Times New Roman" pitchFamily="1" charset="0"/>
                <a:cs typeface="Times New Roman" pitchFamily="1" charset="0"/>
              </a:defRPr>
            </a:pPr>
            <a:r>
              <a:t>First Apostolic Church</a:t>
            </a:r>
          </a:p>
          <a:p>
            <a:pPr>
              <a:defRPr sz="4800">
                <a:solidFill>
                  <a:schemeClr val="tx2"/>
                </a:solidFill>
                <a:latin typeface="Times New Roman" pitchFamily="1" charset="0"/>
                <a:ea typeface="Times New Roman" pitchFamily="1" charset="0"/>
                <a:cs typeface="Times New Roman" pitchFamily="1" charset="0"/>
              </a:defRPr>
            </a:pPr>
            <a:r>
              <a:t>Pastor Dee Jay Shoulders </a:t>
            </a:r>
          </a:p>
          <a:p>
            <a:pPr>
              <a:defRPr sz="4800">
                <a:solidFill>
                  <a:schemeClr val="tx2"/>
                </a:solidFill>
                <a:latin typeface="Times New Roman" pitchFamily="1" charset="0"/>
                <a:ea typeface="Times New Roman" pitchFamily="1" charset="0"/>
                <a:cs typeface="Times New Roman" pitchFamily="1" charset="0"/>
              </a:defRPr>
            </a:pPr>
            <a:r>
              <a:t>Family Pastor Jonathan </a:t>
            </a:r>
            <a:r>
              <a:t>Denton</a:t>
            </a:r>
          </a:p>
        </p:txBody>
      </p:sp>
    </p:spTree>
  </p:cSld>
  <p:clrMapOvr>
    <a:masterClrMapping/>
  </p:clrMapOvr>
  <p:timing>
    <p:tnLst>
      <p:par>
        <p:cTn id="1" dur="indefinite" restart="never" nodeType="tmRoot"/>
      </p:par>
    </p:tnLst>
  </p:timing>
</p:sld>
</file>

<file path=ppt/slides/slide10.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MY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AAAAA/////0A4AACfBgAAEAAAACYAAAAIAAAAAQAAAAAAAAA="/>
              </a:ext>
            </a:extLst>
          </p:cNvSpPr>
          <p:nvPr>
            <p:ph type="ctrTitle"/>
          </p:nvPr>
        </p:nvSpPr>
        <p:spPr>
          <a:xfrm>
            <a:off x="0" y="-635"/>
            <a:ext cx="9144000" cy="1076960"/>
          </a:xfrm>
        </p:spPr>
        <p:txBody>
          <a:bodyPr/>
          <a:lstStyle/>
          <a:p>
            <a:pPr>
              <a:defRPr>
                <a:latin typeface="Times New Roman" pitchFamily="1" charset="0"/>
                <a:ea typeface="Times New Roman" pitchFamily="1" charset="0"/>
                <a:cs typeface="Times New Roman" pitchFamily="1" charset="0"/>
              </a:defRPr>
            </a:pPr>
            <a:r>
              <a:t>I &amp; II Samuel</a:t>
            </a:r>
          </a:p>
        </p:txBody>
      </p:sp>
      <p:sp>
        <p:nvSpPr>
          <p:cNvPr id="3" name="SlideSubtitle1"/>
          <p:cNvSpPr>
            <a:spLocks noGrp="1" noChangeArrowheads="1"/>
            <a:extLst>
              <a:ext uri="smNativeData">
                <pr:smNativeData xmlns:pr="smNativeData" val="SMDATA_13_6wYt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HcD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AAAAAnwYAAEA4AAAwKgAAEAAAACYAAAAIAAAAAQAAAAAAAAA="/>
              </a:ext>
            </a:extLst>
          </p:cNvSpPr>
          <p:nvPr>
            <p:ph type="subTitle" idx="1"/>
          </p:nvPr>
        </p:nvSpPr>
        <p:spPr>
          <a:xfrm>
            <a:off x="0" y="1076325"/>
            <a:ext cx="9144000" cy="5781675"/>
          </a:xfrm>
        </p:spPr>
        <p:txBody>
          <a:bodyPr/>
          <a:lstStyle/>
          <a:p>
            <a:pPr>
              <a:defRPr>
                <a:solidFill>
                  <a:schemeClr val="tx2"/>
                </a:solidFill>
                <a:latin typeface="Times New Roman" pitchFamily="1" charset="0"/>
                <a:ea typeface="Times New Roman" pitchFamily="1" charset="0"/>
                <a:cs typeface="Times New Roman" pitchFamily="1" charset="0"/>
              </a:defRPr>
            </a:pPr>
            <a:r>
              <a:t>God’s Covenant with David</a:t>
            </a:r>
          </a:p>
          <a:p>
            <a:pPr>
              <a:defRPr>
                <a:solidFill>
                  <a:schemeClr val="tx2"/>
                </a:solidFill>
                <a:latin typeface="Times New Roman" pitchFamily="1" charset="0"/>
                <a:ea typeface="Times New Roman" pitchFamily="1" charset="0"/>
                <a:cs typeface="Times New Roman" pitchFamily="1" charset="0"/>
              </a:defRPr>
            </a:pPr>
            <a:r>
              <a:t>The Davidic Covenant</a:t>
            </a:r>
          </a:p>
          <a:p>
            <a:pPr algn="l">
              <a:defRPr>
                <a:solidFill>
                  <a:schemeClr val="tx2"/>
                </a:solidFill>
                <a:latin typeface="Times New Roman" pitchFamily="1" charset="0"/>
                <a:ea typeface="Times New Roman" pitchFamily="1" charset="0"/>
                <a:cs typeface="Times New Roman" pitchFamily="1" charset="0"/>
              </a:defRPr>
            </a:pPr>
            <a:r>
              <a:t>1. What did the Lord promise David? Page 270</a:t>
            </a:r>
          </a:p>
          <a:p>
            <a:pPr algn="l">
              <a:defRPr>
                <a:solidFill>
                  <a:schemeClr val="tx2"/>
                </a:solidFill>
                <a:latin typeface="Times New Roman" pitchFamily="1" charset="0"/>
                <a:ea typeface="Times New Roman" pitchFamily="1" charset="0"/>
                <a:cs typeface="Times New Roman" pitchFamily="1" charset="0"/>
              </a:defRPr>
            </a:pPr>
          </a:p>
          <a:p>
            <a:pPr algn="l">
              <a:defRPr>
                <a:solidFill>
                  <a:schemeClr val="tx2"/>
                </a:solidFill>
                <a:latin typeface="Times New Roman" pitchFamily="1" charset="0"/>
                <a:ea typeface="Times New Roman" pitchFamily="1" charset="0"/>
                <a:cs typeface="Times New Roman" pitchFamily="1" charset="0"/>
              </a:defRPr>
            </a:pPr>
            <a:r>
              <a:t>2. Was the covenant conditional or unconditional?</a:t>
            </a:r>
          </a:p>
          <a:p>
            <a:pPr algn="l">
              <a:defRPr>
                <a:solidFill>
                  <a:schemeClr val="tx2"/>
                </a:solidFill>
                <a:latin typeface="Times New Roman" pitchFamily="1" charset="0"/>
                <a:ea typeface="Times New Roman" pitchFamily="1" charset="0"/>
                <a:cs typeface="Times New Roman" pitchFamily="1" charset="0"/>
              </a:defRPr>
            </a:pPr>
            <a:r>
              <a:t>Page 271</a:t>
            </a:r>
          </a:p>
          <a:p>
            <a:pPr algn="l">
              <a:defRPr>
                <a:solidFill>
                  <a:schemeClr val="tx2"/>
                </a:solidFill>
                <a:latin typeface="Times New Roman" pitchFamily="1" charset="0"/>
                <a:ea typeface="Times New Roman" pitchFamily="1" charset="0"/>
                <a:cs typeface="Times New Roman" pitchFamily="1" charset="0"/>
              </a:defRPr>
            </a:pPr>
          </a:p>
          <a:p>
            <a:pPr algn="l">
              <a:defRPr>
                <a:solidFill>
                  <a:schemeClr val="tx2"/>
                </a:solidFill>
                <a:latin typeface="Times New Roman" pitchFamily="1" charset="0"/>
                <a:ea typeface="Times New Roman" pitchFamily="1" charset="0"/>
                <a:cs typeface="Times New Roman" pitchFamily="1" charset="0"/>
              </a:defRPr>
            </a:pPr>
            <a:r>
              <a:t>3. What impact did the covenant have on the rest of Israelite history? Page 272</a:t>
            </a:r>
          </a:p>
        </p:txBody>
      </p:sp>
    </p:spTree>
  </p:cSld>
  <p:clrMapOvr>
    <a:masterClrMapping/>
  </p:clrMapOvr>
  <p:timing>
    <p:tnLst>
      <p:par>
        <p:cTn id="1" dur="indefinite" restart="never" nodeType="tmRoot"/>
      </p:par>
    </p:tnLst>
  </p:timing>
</p:sld>
</file>

<file path=ppt/slides/slide11.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AAAAA/////0A4AAAvBgAAEAAAACYAAAAIAAAAAQAAAAAAAAA="/>
              </a:ext>
            </a:extLst>
          </p:cNvSpPr>
          <p:nvPr>
            <p:ph type="ctrTitle"/>
          </p:nvPr>
        </p:nvSpPr>
        <p:spPr>
          <a:xfrm>
            <a:off x="0" y="-635"/>
            <a:ext cx="9144000" cy="1005840"/>
          </a:xfrm>
        </p:spPr>
        <p:txBody>
          <a:bodyPr/>
          <a:lstStyle/>
          <a:p>
            <a:pPr>
              <a:defRPr>
                <a:latin typeface="Times New Roman" pitchFamily="1" charset="0"/>
                <a:ea typeface="Times New Roman" pitchFamily="1" charset="0"/>
                <a:cs typeface="Times New Roman" pitchFamily="1" charset="0"/>
              </a:defRPr>
            </a:pPr>
            <a:r>
              <a:t>I &amp; II Samuel </a:t>
            </a:r>
          </a:p>
        </p:txBody>
      </p:sp>
      <p:sp>
        <p:nvSpPr>
          <p:cNvPr id="3" name="SlideSubtitle1"/>
          <p:cNvSpPr>
            <a:spLocks noGrp="1" noChangeArrowheads="1"/>
            <a:extLst>
              <a:ext uri="smNativeData">
                <pr:smNativeData xmlns:pr="smNativeData" val="SMDATA_13_6wYt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AAAAAnwYAAEA4AADvKQAAEAAAACYAAAAIAAAAAQAAAAAAAAA="/>
              </a:ext>
            </a:extLst>
          </p:cNvSpPr>
          <p:nvPr>
            <p:ph type="subTitle" idx="1"/>
          </p:nvPr>
        </p:nvSpPr>
        <p:spPr>
          <a:xfrm>
            <a:off x="0" y="1076325"/>
            <a:ext cx="9144000" cy="5740400"/>
          </a:xfrm>
        </p:spPr>
        <p:txBody>
          <a:bodyPr/>
          <a:lstStyle/>
          <a:p>
            <a:pPr>
              <a:defRPr>
                <a:solidFill>
                  <a:schemeClr val="tx2"/>
                </a:solidFill>
                <a:latin typeface="Times New Roman" pitchFamily="1" charset="0"/>
                <a:ea typeface="Times New Roman" pitchFamily="1" charset="0"/>
                <a:cs typeface="Times New Roman" pitchFamily="1" charset="0"/>
              </a:defRPr>
            </a:pPr>
            <a:r>
              <a:t>David Behaved Himself Wisely</a:t>
            </a:r>
          </a:p>
          <a:p>
            <a:pPr algn="l">
              <a:defRPr>
                <a:solidFill>
                  <a:schemeClr val="tx2"/>
                </a:solidFill>
                <a:latin typeface="Times New Roman" pitchFamily="1" charset="0"/>
                <a:ea typeface="Times New Roman" pitchFamily="1" charset="0"/>
                <a:cs typeface="Times New Roman" pitchFamily="1" charset="0"/>
              </a:defRPr>
            </a:pPr>
            <a:r>
              <a:t>He was respectful to his elders and those in Authority</a:t>
            </a:r>
          </a:p>
          <a:p>
            <a:pPr algn="l">
              <a:defRPr>
                <a:solidFill>
                  <a:schemeClr val="tx2"/>
                </a:solidFill>
                <a:latin typeface="Times New Roman" pitchFamily="1" charset="0"/>
                <a:ea typeface="Times New Roman" pitchFamily="1" charset="0"/>
                <a:cs typeface="Times New Roman" pitchFamily="1" charset="0"/>
              </a:defRPr>
            </a:pPr>
            <a:r>
              <a:t>He was respectful to women (Abigail)</a:t>
            </a:r>
          </a:p>
          <a:p>
            <a:pPr algn="l">
              <a:defRPr>
                <a:solidFill>
                  <a:schemeClr val="tx2"/>
                </a:solidFill>
                <a:latin typeface="Times New Roman" pitchFamily="1" charset="0"/>
                <a:ea typeface="Times New Roman" pitchFamily="1" charset="0"/>
                <a:cs typeface="Times New Roman" pitchFamily="1" charset="0"/>
              </a:defRPr>
            </a:pPr>
            <a:r>
              <a:t>He was a warrior. The warriors respected him. It was not just Goliath. </a:t>
            </a:r>
          </a:p>
          <a:p>
            <a:pPr algn="l">
              <a:defRPr>
                <a:solidFill>
                  <a:schemeClr val="tx2"/>
                </a:solidFill>
                <a:latin typeface="Times New Roman" pitchFamily="1" charset="0"/>
                <a:ea typeface="Times New Roman" pitchFamily="1" charset="0"/>
                <a:cs typeface="Times New Roman" pitchFamily="1" charset="0"/>
              </a:defRPr>
            </a:pPr>
            <a:r>
              <a:t>He Loved the Lord. The Lord was the source of who David was. Strength, Courage, Integrity, Wisdom and Kindness. </a:t>
            </a:r>
          </a:p>
          <a:p>
            <a:pPr algn="l">
              <a:defRPr>
                <a:solidFill>
                  <a:schemeClr val="tx2"/>
                </a:solidFill>
                <a:latin typeface="Times New Roman" pitchFamily="1" charset="0"/>
                <a:ea typeface="Times New Roman" pitchFamily="1" charset="0"/>
                <a:cs typeface="Times New Roman" pitchFamily="1" charset="0"/>
              </a:defRPr>
            </a:pPr>
            <a:r>
              <a:t>David had the big picture. He realized that he was a part of God’s plan he was not all of God’s plan </a:t>
            </a:r>
          </a:p>
          <a:p>
            <a:pPr algn="l">
              <a:defRPr>
                <a:solidFill>
                  <a:schemeClr val="tx2"/>
                </a:solidFill>
                <a:latin typeface="Times New Roman" pitchFamily="1" charset="0"/>
                <a:ea typeface="Times New Roman" pitchFamily="1" charset="0"/>
                <a:cs typeface="Times New Roman" pitchFamily="1" charset="0"/>
              </a:defRPr>
            </a:pPr>
            <a:r>
              <a:t>David realized that he had God’s favor and blessing</a:t>
            </a:r>
          </a:p>
        </p:txBody>
      </p:sp>
    </p:spTree>
  </p:cSld>
  <p:clrMapOvr>
    <a:masterClrMapping/>
  </p:clrMapOvr>
  <p:timing>
    <p:tnLst>
      <p:par>
        <p:cTn id="1" dur="indefinite" restart="never" nodeType="tmRoot"/>
      </p:par>
    </p:tnLst>
  </p:timing>
</p:sld>
</file>

<file path=ppt/slides/slide2.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GUAZQ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AAAAAAQAAAEA4AACCBwAAEAAAACYAAAAIAAAAAQAAAAAAAAA="/>
              </a:ext>
            </a:extLst>
          </p:cNvSpPr>
          <p:nvPr>
            <p:ph type="ctrTitle"/>
          </p:nvPr>
        </p:nvSpPr>
        <p:spPr>
          <a:xfrm>
            <a:off x="0" y="635"/>
            <a:ext cx="9144000" cy="1219835"/>
          </a:xfrm>
        </p:spPr>
        <p:txBody>
          <a:bodyPr/>
          <a:lstStyle/>
          <a:p>
            <a:pPr>
              <a:defRPr>
                <a:latin typeface="Times New Roman" pitchFamily="1" charset="0"/>
                <a:ea typeface="Times New Roman" pitchFamily="1" charset="0"/>
                <a:cs typeface="Times New Roman" pitchFamily="1" charset="0"/>
              </a:defRPr>
            </a:pPr>
            <a:r>
              <a:t>I &amp; II Samuel</a:t>
            </a:r>
          </a:p>
        </p:txBody>
      </p:sp>
      <p:sp>
        <p:nvSpPr>
          <p:cNvPr id="3" name="SlideSubtitle1"/>
          <p:cNvSpPr>
            <a:spLocks noGrp="1" noChangeArrowheads="1"/>
            <a:extLst>
              <a:ext uri="smNativeData">
                <pr:smNativeData xmlns:pr="smNativeData" val="SMDATA_13_6wYt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AAAAAgQcAAEA4AAAwKgAAEAAAACYAAAAIAAAAAQAAAAAAAAA="/>
              </a:ext>
            </a:extLst>
          </p:cNvSpPr>
          <p:nvPr>
            <p:ph type="subTitle" idx="1"/>
          </p:nvPr>
        </p:nvSpPr>
        <p:spPr>
          <a:xfrm>
            <a:off x="0" y="1219835"/>
            <a:ext cx="9144000" cy="5638165"/>
          </a:xfrm>
        </p:spPr>
        <p:txBody>
          <a:bodyPr/>
          <a:lstStyle/>
          <a:p>
            <a:pPr algn="l">
              <a:defRPr>
                <a:latin typeface="Times New Roman" pitchFamily="1" charset="0"/>
                <a:ea typeface="Times New Roman" pitchFamily="1" charset="0"/>
                <a:cs typeface="Times New Roman" pitchFamily="1" charset="0"/>
              </a:defRPr>
            </a:pPr>
            <a:r>
              <a:rPr sz="3600">
                <a:solidFill>
                  <a:schemeClr val="tx2"/>
                </a:solidFill>
              </a:rPr>
              <a:t>Key Ideas</a:t>
            </a:r>
            <a:r>
              <a:t> </a:t>
            </a:r>
          </a:p>
          <a:p>
            <a:pPr algn="l">
              <a:defRPr>
                <a:latin typeface="Times New Roman" pitchFamily="1" charset="0"/>
                <a:ea typeface="Times New Roman" pitchFamily="1" charset="0"/>
                <a:cs typeface="Times New Roman" pitchFamily="1" charset="0"/>
              </a:defRPr>
            </a:pPr>
            <a:r>
              <a:t>		</a:t>
            </a:r>
            <a:r>
              <a:rPr>
                <a:solidFill>
                  <a:schemeClr val="tx2"/>
                </a:solidFill>
              </a:rPr>
              <a:t>The institution of kingship</a:t>
            </a:r>
            <a:endParaRPr>
              <a:solidFill>
                <a:schemeClr val="tx2"/>
              </a:solidFill>
            </a:endParaRPr>
          </a:p>
          <a:p>
            <a:pPr algn="l">
              <a:defRPr>
                <a:solidFill>
                  <a:schemeClr val="tx2"/>
                </a:solidFill>
                <a:latin typeface="Times New Roman" pitchFamily="1" charset="0"/>
                <a:ea typeface="Times New Roman" pitchFamily="1" charset="0"/>
                <a:cs typeface="Times New Roman" pitchFamily="1" charset="0"/>
              </a:defRPr>
            </a:pPr>
            <a:r>
              <a:t>		</a:t>
            </a:r>
          </a:p>
          <a:p>
            <a:pPr algn="l">
              <a:defRPr>
                <a:solidFill>
                  <a:schemeClr val="tx2"/>
                </a:solidFill>
                <a:latin typeface="Times New Roman" pitchFamily="1" charset="0"/>
                <a:ea typeface="Times New Roman" pitchFamily="1" charset="0"/>
                <a:cs typeface="Times New Roman" pitchFamily="1" charset="0"/>
              </a:defRPr>
            </a:pPr>
            <a:r>
              <a:t>		The process toward establishing a covenant </a:t>
            </a:r>
          </a:p>
          <a:p>
            <a:pPr algn="l">
              <a:defRPr>
                <a:solidFill>
                  <a:schemeClr val="tx2"/>
                </a:solidFill>
                <a:latin typeface="Times New Roman" pitchFamily="1" charset="0"/>
                <a:ea typeface="Times New Roman" pitchFamily="1" charset="0"/>
                <a:cs typeface="Times New Roman" pitchFamily="1" charset="0"/>
              </a:defRPr>
            </a:pPr>
            <a:r>
              <a:t>		with David’s line </a:t>
            </a:r>
          </a:p>
          <a:p>
            <a:pPr algn="l">
              <a:defRPr>
                <a:solidFill>
                  <a:schemeClr val="tx2"/>
                </a:solidFill>
                <a:latin typeface="Times New Roman" pitchFamily="1" charset="0"/>
                <a:ea typeface="Times New Roman" pitchFamily="1" charset="0"/>
                <a:cs typeface="Times New Roman" pitchFamily="1" charset="0"/>
              </a:defRPr>
            </a:pPr>
          </a:p>
          <a:p>
            <a:pPr algn="l">
              <a:defRPr>
                <a:solidFill>
                  <a:schemeClr val="tx2"/>
                </a:solidFill>
                <a:latin typeface="Times New Roman" pitchFamily="1" charset="0"/>
                <a:ea typeface="Times New Roman" pitchFamily="1" charset="0"/>
                <a:cs typeface="Times New Roman" pitchFamily="1" charset="0"/>
              </a:defRPr>
            </a:pPr>
            <a:r>
              <a:t>		The importance of divine kingship</a:t>
            </a:r>
          </a:p>
        </p:txBody>
      </p:sp>
    </p:spTree>
  </p:cSld>
  <p:clrMapOvr>
    <a:masterClrMapping/>
  </p:clrMapOvr>
  <p:timing>
    <p:tnLst>
      <p:par>
        <p:cTn id="1" dur="indefinite" restart="never" nodeType="tmRoot"/>
      </p:par>
    </p:tnLst>
  </p:timing>
</p:sld>
</file>

<file path=ppt/slides/slide3.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GEAb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AAAAAAAAAAEA4AAAQBwAAEAAAACYAAAAIAAAAAQAAAAAAAAA="/>
              </a:ext>
            </a:extLst>
          </p:cNvSpPr>
          <p:nvPr>
            <p:ph type="ctrTitle"/>
          </p:nvPr>
        </p:nvSpPr>
        <p:spPr>
          <a:xfrm>
            <a:off x="0" y="0"/>
            <a:ext cx="9144000" cy="1148080"/>
          </a:xfrm>
        </p:spPr>
        <p:txBody>
          <a:bodyPr/>
          <a:lstStyle/>
          <a:p>
            <a:pPr>
              <a:defRPr>
                <a:latin typeface="Times New Roman" pitchFamily="1" charset="0"/>
                <a:ea typeface="Times New Roman" pitchFamily="1" charset="0"/>
                <a:cs typeface="Times New Roman" pitchFamily="1" charset="0"/>
              </a:defRPr>
            </a:pPr>
            <a:r>
              <a:t>Second Samuel</a:t>
            </a:r>
          </a:p>
        </p:txBody>
      </p:sp>
      <p:sp>
        <p:nvSpPr>
          <p:cNvPr id="3" name="SlideSubtitle1"/>
          <p:cNvSpPr>
            <a:spLocks noGrp="1" noChangeArrowheads="1"/>
            <a:extLst>
              <a:ext uri="smNativeData">
                <pr:smNativeData xmlns:pr="smNativeData" val="SMDATA_13_6wYt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AAAAAEAcAAEA4AADvKQAAEAAAACYAAAAIAAAAAQAAAAAAAAA="/>
              </a:ext>
            </a:extLst>
          </p:cNvSpPr>
          <p:nvPr>
            <p:ph type="subTitle" idx="1"/>
          </p:nvPr>
        </p:nvSpPr>
        <p:spPr>
          <a:xfrm>
            <a:off x="0" y="1148080"/>
            <a:ext cx="9144000" cy="5668645"/>
          </a:xfrm>
        </p:spPr>
        <p:txBody>
          <a:bodyPr/>
          <a:lstStyle/>
          <a:p>
            <a:pPr algn="l">
              <a:defRPr>
                <a:solidFill>
                  <a:schemeClr val="tx2"/>
                </a:solidFill>
                <a:latin typeface="Times New Roman" pitchFamily="1" charset="0"/>
                <a:ea typeface="Times New Roman" pitchFamily="1" charset="0"/>
                <a:cs typeface="Times New Roman" pitchFamily="1" charset="0"/>
              </a:defRPr>
            </a:pPr>
            <a:r>
              <a:t>Purpose Statement</a:t>
            </a:r>
          </a:p>
          <a:p>
            <a:pPr algn="l">
              <a:defRPr>
                <a:solidFill>
                  <a:schemeClr val="tx2"/>
                </a:solidFill>
                <a:latin typeface="Times New Roman" pitchFamily="1" charset="0"/>
                <a:ea typeface="Times New Roman" pitchFamily="1" charset="0"/>
                <a:cs typeface="Times New Roman" pitchFamily="1" charset="0"/>
              </a:defRPr>
            </a:pPr>
          </a:p>
          <a:p>
            <a:pPr algn="l">
              <a:defRPr>
                <a:solidFill>
                  <a:schemeClr val="tx2"/>
                </a:solidFill>
                <a:latin typeface="Times New Roman" pitchFamily="1" charset="0"/>
                <a:ea typeface="Times New Roman" pitchFamily="1" charset="0"/>
                <a:cs typeface="Times New Roman" pitchFamily="1" charset="0"/>
              </a:defRPr>
            </a:pPr>
            <a:r>
              <a:t>	The purpose of the books of Samuel is to tell the story of the establishment of the kingship covenant with David. God’s plan was to have an earthly king who would give a good example of what God’s kingship was like. David is shown to be the legitimate choice of God, but also is shown to have been at times an obstacle rather than an instrument of God’s rule.</a:t>
            </a:r>
          </a:p>
        </p:txBody>
      </p:sp>
    </p:spTree>
  </p:cSld>
  <p:clrMapOvr>
    <a:masterClrMapping/>
  </p:clrMapOvr>
  <p:timing>
    <p:tnLst>
      <p:par>
        <p:cTn id="1" dur="indefinite" restart="never" nodeType="tmRoot"/>
      </p:par>
    </p:tnLst>
  </p:timing>
</p:sld>
</file>

<file path=ppt/slides/slide4.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AAAAA/////0A4AACfBgAAEAAAACYAAAAIAAAAAQAAAAAAAAA="/>
              </a:ext>
            </a:extLst>
          </p:cNvSpPr>
          <p:nvPr>
            <p:ph type="ctrTitle"/>
          </p:nvPr>
        </p:nvSpPr>
        <p:spPr>
          <a:xfrm>
            <a:off x="0" y="-635"/>
            <a:ext cx="9144000" cy="1076960"/>
          </a:xfrm>
        </p:spPr>
        <p:txBody>
          <a:bodyPr/>
          <a:lstStyle/>
          <a:p>
            <a:pPr>
              <a:defRPr>
                <a:latin typeface="Times New Roman" pitchFamily="1" charset="0"/>
                <a:ea typeface="Times New Roman" pitchFamily="1" charset="0"/>
                <a:cs typeface="Times New Roman" pitchFamily="1" charset="0"/>
              </a:defRPr>
            </a:pPr>
            <a:r>
              <a:t>I &amp; II Samuel</a:t>
            </a:r>
          </a:p>
        </p:txBody>
      </p:sp>
      <p:sp>
        <p:nvSpPr>
          <p:cNvPr id="3" name="SlideSubtitle1"/>
          <p:cNvSpPr>
            <a:spLocks noGrp="1" noChangeArrowheads="1"/>
            <a:extLst>
              <a:ext uri="smNativeData">
                <pr:smNativeData xmlns:pr="smNativeData" val="SMDATA_13_6wYt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AAAAAnwYAAEA4AADvKQAAEAAAACYAAAAIAAAAAQAAAAAAAAA="/>
              </a:ext>
            </a:extLst>
          </p:cNvSpPr>
          <p:nvPr>
            <p:ph type="subTitle" idx="1"/>
          </p:nvPr>
        </p:nvSpPr>
        <p:spPr>
          <a:xfrm>
            <a:off x="0" y="1076325"/>
            <a:ext cx="9144000" cy="5740400"/>
          </a:xfrm>
        </p:spPr>
        <p:txBody>
          <a:bodyPr/>
          <a:lstStyle/>
          <a:p>
            <a:pPr algn="l">
              <a:defRPr>
                <a:solidFill>
                  <a:schemeClr val="tx2"/>
                </a:solidFill>
                <a:latin typeface="Times New Roman" pitchFamily="1" charset="0"/>
                <a:ea typeface="Times New Roman" pitchFamily="1" charset="0"/>
                <a:cs typeface="Times New Roman" pitchFamily="1" charset="0"/>
              </a:defRPr>
            </a:pPr>
            <a:r>
              <a:t>Major Themes </a:t>
            </a:r>
          </a:p>
          <a:p>
            <a:pPr algn="l">
              <a:defRPr>
                <a:solidFill>
                  <a:schemeClr val="tx2"/>
                </a:solidFill>
                <a:latin typeface="Times New Roman" pitchFamily="1" charset="0"/>
                <a:ea typeface="Times New Roman" pitchFamily="1" charset="0"/>
                <a:cs typeface="Times New Roman" pitchFamily="1" charset="0"/>
              </a:defRPr>
            </a:pPr>
          </a:p>
          <a:p>
            <a:pPr algn="l">
              <a:defRPr>
                <a:solidFill>
                  <a:schemeClr val="tx2"/>
                </a:solidFill>
                <a:latin typeface="Times New Roman" pitchFamily="1" charset="0"/>
                <a:ea typeface="Times New Roman" pitchFamily="1" charset="0"/>
                <a:cs typeface="Times New Roman" pitchFamily="1" charset="0"/>
              </a:defRPr>
            </a:pPr>
            <a:r>
              <a:t>	Ark of the Covenant</a:t>
            </a:r>
          </a:p>
          <a:p>
            <a:pPr algn="l">
              <a:defRPr>
                <a:solidFill>
                  <a:schemeClr val="tx2"/>
                </a:solidFill>
                <a:latin typeface="Times New Roman" pitchFamily="1" charset="0"/>
                <a:ea typeface="Times New Roman" pitchFamily="1" charset="0"/>
                <a:cs typeface="Times New Roman" pitchFamily="1" charset="0"/>
              </a:defRPr>
            </a:pPr>
          </a:p>
          <a:p>
            <a:pPr algn="l">
              <a:defRPr>
                <a:solidFill>
                  <a:schemeClr val="tx2"/>
                </a:solidFill>
                <a:latin typeface="Times New Roman" pitchFamily="1" charset="0"/>
                <a:ea typeface="Times New Roman" pitchFamily="1" charset="0"/>
                <a:cs typeface="Times New Roman" pitchFamily="1" charset="0"/>
              </a:defRPr>
            </a:pPr>
            <a:r>
              <a:t>	Kingship</a:t>
            </a:r>
          </a:p>
          <a:p>
            <a:pPr algn="l">
              <a:defRPr>
                <a:solidFill>
                  <a:schemeClr val="tx2"/>
                </a:solidFill>
                <a:latin typeface="Times New Roman" pitchFamily="1" charset="0"/>
                <a:ea typeface="Times New Roman" pitchFamily="1" charset="0"/>
                <a:cs typeface="Times New Roman" pitchFamily="1" charset="0"/>
              </a:defRPr>
            </a:pPr>
          </a:p>
          <a:p>
            <a:pPr algn="l">
              <a:defRPr>
                <a:solidFill>
                  <a:schemeClr val="tx2"/>
                </a:solidFill>
                <a:latin typeface="Times New Roman" pitchFamily="1" charset="0"/>
                <a:ea typeface="Times New Roman" pitchFamily="1" charset="0"/>
                <a:cs typeface="Times New Roman" pitchFamily="1" charset="0"/>
              </a:defRPr>
            </a:pPr>
            <a:r>
              <a:t>	Davidic Covenant		</a:t>
            </a:r>
          </a:p>
          <a:p>
            <a:pPr algn="l">
              <a:defRPr>
                <a:solidFill>
                  <a:schemeClr val="tx2"/>
                </a:solidFill>
                <a:latin typeface="Times New Roman" pitchFamily="1" charset="0"/>
                <a:ea typeface="Times New Roman" pitchFamily="1" charset="0"/>
                <a:cs typeface="Times New Roman" pitchFamily="1" charset="0"/>
              </a:defRPr>
            </a:pPr>
          </a:p>
          <a:p>
            <a:pPr algn="l">
              <a:defRPr>
                <a:solidFill>
                  <a:schemeClr val="tx2"/>
                </a:solidFill>
                <a:latin typeface="Times New Roman" pitchFamily="1" charset="0"/>
                <a:ea typeface="Times New Roman" pitchFamily="1" charset="0"/>
                <a:cs typeface="Times New Roman" pitchFamily="1" charset="0"/>
              </a:defRPr>
            </a:pPr>
            <a:r>
              <a:t>	Assessment of Saul</a:t>
            </a:r>
          </a:p>
          <a:p>
            <a:pPr algn="l">
              <a:defRPr>
                <a:solidFill>
                  <a:schemeClr val="tx2"/>
                </a:solidFill>
                <a:latin typeface="Times New Roman" pitchFamily="1" charset="0"/>
                <a:ea typeface="Times New Roman" pitchFamily="1" charset="0"/>
                <a:cs typeface="Times New Roman" pitchFamily="1" charset="0"/>
              </a:defRPr>
            </a:pPr>
          </a:p>
          <a:p>
            <a:pPr algn="l">
              <a:defRPr>
                <a:solidFill>
                  <a:schemeClr val="tx2"/>
                </a:solidFill>
                <a:latin typeface="Times New Roman" pitchFamily="1" charset="0"/>
                <a:ea typeface="Times New Roman" pitchFamily="1" charset="0"/>
                <a:cs typeface="Times New Roman" pitchFamily="1" charset="0"/>
              </a:defRPr>
            </a:pPr>
            <a:r>
              <a:t>	Assessment of David</a:t>
            </a:r>
          </a:p>
        </p:txBody>
      </p:sp>
    </p:spTree>
  </p:cSld>
  <p:clrMapOvr>
    <a:masterClrMapping/>
  </p:clrMapOvr>
  <p:timing>
    <p:tnLst>
      <p:par>
        <p:cTn id="1" dur="indefinite" restart="never" nodeType="tmRoot"/>
      </p:par>
    </p:tnLst>
  </p:timing>
</p:sld>
</file>

<file path=ppt/slides/slide5.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AAAAAAAAAAEA4AAARBwAAEAAAACYAAAAIAAAAAQAAAAAAAAA="/>
              </a:ext>
            </a:extLst>
          </p:cNvSpPr>
          <p:nvPr>
            <p:ph type="ctrTitle"/>
          </p:nvPr>
        </p:nvSpPr>
        <p:spPr>
          <a:xfrm>
            <a:off x="0" y="0"/>
            <a:ext cx="9144000" cy="1148715"/>
          </a:xfrm>
        </p:spPr>
        <p:txBody>
          <a:bodyPr/>
          <a:lstStyle/>
          <a:p>
            <a:pPr>
              <a:defRPr>
                <a:latin typeface="Times New Roman" pitchFamily="1" charset="0"/>
                <a:ea typeface="Times New Roman" pitchFamily="1" charset="0"/>
                <a:cs typeface="Times New Roman" pitchFamily="1" charset="0"/>
              </a:defRPr>
            </a:pPr>
            <a:r>
              <a:t>I &amp; II Samuel </a:t>
            </a:r>
          </a:p>
        </p:txBody>
      </p:sp>
      <p:sp>
        <p:nvSpPr>
          <p:cNvPr id="3" name="SlideSubtitle1"/>
          <p:cNvSpPr>
            <a:spLocks noGrp="1" noChangeArrowheads="1"/>
            <a:extLst>
              <a:ext uri="smNativeData">
                <pr:smNativeData xmlns:pr="smNativeData" val="SMDATA_13_6wYt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AAAAAEAcAAEA4AAAwKgAAEAAAACYAAAAIAAAAAQAAAAAAAAA="/>
              </a:ext>
            </a:extLst>
          </p:cNvSpPr>
          <p:nvPr>
            <p:ph type="subTitle" idx="1"/>
          </p:nvPr>
        </p:nvSpPr>
        <p:spPr>
          <a:xfrm>
            <a:off x="0" y="1148080"/>
            <a:ext cx="9144000" cy="5709920"/>
          </a:xfrm>
        </p:spPr>
        <p:txBody>
          <a:bodyPr/>
          <a:lstStyle/>
          <a:p>
            <a:pPr algn="ctr">
              <a:defRPr sz="2400">
                <a:solidFill>
                  <a:schemeClr val="tx2"/>
                </a:solidFill>
                <a:latin typeface="Times New Roman" pitchFamily="1" charset="0"/>
                <a:ea typeface="Times New Roman" pitchFamily="1" charset="0"/>
                <a:cs typeface="Times New Roman" pitchFamily="1" charset="0"/>
              </a:defRPr>
            </a:pPr>
          </a:p>
          <a:p>
            <a:pPr algn="ctr">
              <a:defRPr sz="4800">
                <a:solidFill>
                  <a:schemeClr val="tx2"/>
                </a:solidFill>
                <a:latin typeface="Times New Roman" pitchFamily="1" charset="0"/>
                <a:ea typeface="Times New Roman" pitchFamily="1" charset="0"/>
                <a:cs typeface="Times New Roman" pitchFamily="1" charset="0"/>
              </a:defRPr>
            </a:pPr>
            <a:r>
              <a:t>God’s Presence</a:t>
            </a:r>
          </a:p>
          <a:p>
            <a:pPr algn="l">
              <a:defRPr sz="3600">
                <a:solidFill>
                  <a:schemeClr val="tx2"/>
                </a:solidFill>
                <a:latin typeface="Times New Roman" pitchFamily="1" charset="0"/>
                <a:ea typeface="Times New Roman" pitchFamily="1" charset="0"/>
                <a:cs typeface="Times New Roman" pitchFamily="1" charset="0"/>
              </a:defRPr>
            </a:pPr>
          </a:p>
          <a:p>
            <a:pPr algn="l">
              <a:defRPr sz="3600">
                <a:solidFill>
                  <a:schemeClr val="tx2"/>
                </a:solidFill>
                <a:latin typeface="Times New Roman" pitchFamily="1" charset="0"/>
                <a:ea typeface="Times New Roman" pitchFamily="1" charset="0"/>
                <a:cs typeface="Times New Roman" pitchFamily="1" charset="0"/>
              </a:defRPr>
            </a:pPr>
            <a:r>
              <a:t>God’s presence with David as he battled Goliath is expanded into his presence with David and his line as appointed kings. His presence is restored to a central position as the ark is brought into Jerusalem. </a:t>
            </a:r>
          </a:p>
        </p:txBody>
      </p:sp>
    </p:spTree>
  </p:cSld>
  <p:clrMapOvr>
    <a:masterClrMapping/>
  </p:clrMapOvr>
  <p:timing>
    <p:tnLst>
      <p:par>
        <p:cTn id="1" dur="indefinite" restart="never" nodeType="tmRoot"/>
      </p:par>
    </p:tnLst>
  </p:timing>
</p:sld>
</file>

<file path=ppt/slides/slide6.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BI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AAAAA/////0A4AACBBwAAEAAAACYAAAAIAAAAAQAAAAAAAAA="/>
              </a:ext>
            </a:extLst>
          </p:cNvSpPr>
          <p:nvPr>
            <p:ph type="ctrTitle"/>
          </p:nvPr>
        </p:nvSpPr>
        <p:spPr>
          <a:xfrm>
            <a:off x="0" y="-635"/>
            <a:ext cx="9144000" cy="1220470"/>
          </a:xfrm>
        </p:spPr>
        <p:txBody>
          <a:bodyPr/>
          <a:lstStyle/>
          <a:p>
            <a:pPr>
              <a:defRPr>
                <a:latin typeface="Times New Roman" pitchFamily="1" charset="0"/>
                <a:ea typeface="Times New Roman" pitchFamily="1" charset="0"/>
                <a:cs typeface="Times New Roman" pitchFamily="1" charset="0"/>
              </a:defRPr>
            </a:pPr>
            <a:r>
              <a:t>I &amp; II Samuel</a:t>
            </a:r>
          </a:p>
        </p:txBody>
      </p:sp>
      <p:sp>
        <p:nvSpPr>
          <p:cNvPr id="3" name="SlideSubtitle1"/>
          <p:cNvSpPr>
            <a:spLocks noGrp="1" noChangeArrowheads="1"/>
            <a:extLst>
              <a:ext uri="smNativeData">
                <pr:smNativeData xmlns:pr="smNativeData" val="SMDATA_13_6wYt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GUAZQ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AAAAAgQcAAEA4AADvKQAAEAAAACYAAAAIAAAAAQAAAAAAAAA="/>
              </a:ext>
            </a:extLst>
          </p:cNvSpPr>
          <p:nvPr>
            <p:ph type="subTitle" idx="1"/>
          </p:nvPr>
        </p:nvSpPr>
        <p:spPr>
          <a:xfrm>
            <a:off x="0" y="1219835"/>
            <a:ext cx="9144000" cy="5596890"/>
          </a:xfrm>
        </p:spPr>
        <p:txBody>
          <a:bodyPr/>
          <a:lstStyle/>
          <a:p>
            <a:pPr algn="l">
              <a:defRPr>
                <a:solidFill>
                  <a:schemeClr val="tx2"/>
                </a:solidFill>
                <a:latin typeface="Times New Roman" pitchFamily="1" charset="0"/>
                <a:ea typeface="Times New Roman" pitchFamily="1" charset="0"/>
                <a:cs typeface="Times New Roman" pitchFamily="1" charset="0"/>
              </a:defRPr>
            </a:pPr>
            <a:r>
              <a:t>David’s chronology with Saul</a:t>
            </a:r>
          </a:p>
          <a:p>
            <a:pPr algn="l">
              <a:defRPr>
                <a:solidFill>
                  <a:schemeClr val="tx2"/>
                </a:solidFill>
                <a:latin typeface="Times New Roman" pitchFamily="1" charset="0"/>
                <a:ea typeface="Times New Roman" pitchFamily="1" charset="0"/>
                <a:cs typeface="Times New Roman" pitchFamily="1" charset="0"/>
              </a:defRPr>
            </a:pPr>
            <a:r>
              <a:t>	David anointed king of Israel I Samuel 16</a:t>
            </a:r>
          </a:p>
          <a:p>
            <a:pPr algn="l">
              <a:defRPr>
                <a:solidFill>
                  <a:schemeClr val="tx2"/>
                </a:solidFill>
                <a:latin typeface="Times New Roman" pitchFamily="1" charset="0"/>
                <a:ea typeface="Times New Roman" pitchFamily="1" charset="0"/>
                <a:cs typeface="Times New Roman" pitchFamily="1" charset="0"/>
              </a:defRPr>
            </a:pPr>
            <a:r>
              <a:t>	David fought Goliath and came to Saul’s and the nations attention. I Samuel 17-18:1</a:t>
            </a:r>
          </a:p>
          <a:p>
            <a:pPr algn="l">
              <a:defRPr>
                <a:solidFill>
                  <a:schemeClr val="tx2"/>
                </a:solidFill>
                <a:latin typeface="Times New Roman" pitchFamily="1" charset="0"/>
                <a:ea typeface="Times New Roman" pitchFamily="1" charset="0"/>
                <a:cs typeface="Times New Roman" pitchFamily="1" charset="0"/>
              </a:defRPr>
            </a:pPr>
            <a:r>
              <a:t>	David played for Saul because he could play well   and that is what Saul needed. I Samuel 16:14-23</a:t>
            </a:r>
          </a:p>
          <a:p>
            <a:pPr algn="l">
              <a:defRPr>
                <a:solidFill>
                  <a:schemeClr val="tx2"/>
                </a:solidFill>
                <a:latin typeface="Times New Roman" pitchFamily="1" charset="0"/>
                <a:ea typeface="Times New Roman" pitchFamily="1" charset="0"/>
                <a:cs typeface="Times New Roman" pitchFamily="1" charset="0"/>
              </a:defRPr>
            </a:pPr>
            <a:r>
              <a:t>	David as a warrior and servant to Saul I Sam 18:5</a:t>
            </a:r>
          </a:p>
          <a:p>
            <a:pPr algn="l">
              <a:defRPr>
                <a:solidFill>
                  <a:schemeClr val="tx2"/>
                </a:solidFill>
                <a:latin typeface="Times New Roman" pitchFamily="1" charset="0"/>
                <a:ea typeface="Times New Roman" pitchFamily="1" charset="0"/>
                <a:cs typeface="Times New Roman" pitchFamily="1" charset="0"/>
              </a:defRPr>
            </a:pPr>
            <a:r>
              <a:t>	David as a threat to the throne I Samuel 18:6-9 (not     the battle with Goliath) Saul uses his daughter as bait to lure David into battle and possible death with Philistines in order to gain Michal as his wife. </a:t>
            </a:r>
          </a:p>
        </p:txBody>
      </p:sp>
    </p:spTree>
  </p:cSld>
  <p:clrMapOvr>
    <a:masterClrMapping/>
  </p:clrMapOvr>
  <p:timing>
    <p:tnLst>
      <p:par>
        <p:cTn id="1" dur="indefinite" restart="never" nodeType="tmRoot"/>
      </p:par>
    </p:tnLst>
  </p:timing>
</p:sld>
</file>

<file path=ppt/slides/slide7.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D//////////0A4AACfBgAAEAAAACYAAAAIAAAAAQAAAAAAAAA="/>
              </a:ext>
            </a:extLst>
          </p:cNvSpPr>
          <p:nvPr>
            <p:ph type="ctrTitle"/>
          </p:nvPr>
        </p:nvSpPr>
        <p:spPr>
          <a:xfrm>
            <a:off x="-635" y="-635"/>
            <a:ext cx="9144635" cy="1076960"/>
          </a:xfrm>
        </p:spPr>
        <p:txBody>
          <a:bodyPr/>
          <a:lstStyle/>
          <a:p>
            <a:pPr>
              <a:defRPr>
                <a:latin typeface="Times New Roman" pitchFamily="1" charset="0"/>
                <a:ea typeface="Times New Roman" pitchFamily="1" charset="0"/>
                <a:cs typeface="Times New Roman" pitchFamily="1" charset="0"/>
              </a:defRPr>
            </a:pPr>
            <a:r>
              <a:t>I &amp; II Samuel</a:t>
            </a:r>
          </a:p>
        </p:txBody>
      </p:sp>
      <p:sp>
        <p:nvSpPr>
          <p:cNvPr id="3" name="SlideSubtitle1"/>
          <p:cNvSpPr>
            <a:spLocks noGrp="1" noChangeArrowheads="1"/>
            <a:extLst>
              <a:ext uri="smNativeData">
                <pr:smNativeData xmlns:pr="smNativeData" val="SMDATA_13_6wYt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D/////nwYAAEA4AAAwKgAAEAAAACYAAAAIAAAAAQAAAAAAAAA="/>
              </a:ext>
            </a:extLst>
          </p:cNvSpPr>
          <p:nvPr>
            <p:ph type="subTitle" idx="1"/>
          </p:nvPr>
        </p:nvSpPr>
        <p:spPr>
          <a:xfrm>
            <a:off x="-635" y="1076325"/>
            <a:ext cx="9144635" cy="5781675"/>
          </a:xfrm>
        </p:spPr>
        <p:txBody>
          <a:bodyPr/>
          <a:lstStyle/>
          <a:p>
            <a:pPr>
              <a:defRPr>
                <a:solidFill>
                  <a:schemeClr val="tx2"/>
                </a:solidFill>
                <a:latin typeface="Times New Roman" pitchFamily="1" charset="0"/>
                <a:ea typeface="Times New Roman" pitchFamily="1" charset="0"/>
                <a:cs typeface="Times New Roman" pitchFamily="1" charset="0"/>
              </a:defRPr>
            </a:pPr>
            <a:r>
              <a:t>The Vindication of David</a:t>
            </a:r>
          </a:p>
          <a:p>
            <a:pPr algn="l">
              <a:defRPr>
                <a:solidFill>
                  <a:schemeClr val="tx2"/>
                </a:solidFill>
                <a:latin typeface="Times New Roman" pitchFamily="1" charset="0"/>
                <a:ea typeface="Times New Roman" pitchFamily="1" charset="0"/>
                <a:cs typeface="Times New Roman" pitchFamily="1" charset="0"/>
              </a:defRPr>
            </a:pPr>
            <a:r>
              <a:t>1. Saul’s Animosity </a:t>
            </a:r>
          </a:p>
          <a:p>
            <a:pPr algn="l">
              <a:defRPr>
                <a:solidFill>
                  <a:schemeClr val="tx2"/>
                </a:solidFill>
                <a:latin typeface="Times New Roman" pitchFamily="1" charset="0"/>
                <a:ea typeface="Times New Roman" pitchFamily="1" charset="0"/>
                <a:cs typeface="Times New Roman" pitchFamily="1" charset="0"/>
              </a:defRPr>
            </a:pPr>
            <a:r>
              <a:t>	Saul threw  spears at David</a:t>
            </a:r>
          </a:p>
          <a:p>
            <a:pPr algn="l">
              <a:defRPr>
                <a:solidFill>
                  <a:schemeClr val="tx2"/>
                </a:solidFill>
                <a:latin typeface="Times New Roman" pitchFamily="1" charset="0"/>
                <a:ea typeface="Times New Roman" pitchFamily="1" charset="0"/>
                <a:cs typeface="Times New Roman" pitchFamily="1" charset="0"/>
              </a:defRPr>
            </a:pPr>
            <a:r>
              <a:t>	Saul sent men to arrest David in the night </a:t>
            </a:r>
          </a:p>
          <a:p>
            <a:pPr algn="l">
              <a:defRPr>
                <a:solidFill>
                  <a:schemeClr val="tx2"/>
                </a:solidFill>
                <a:latin typeface="Times New Roman" pitchFamily="1" charset="0"/>
                <a:ea typeface="Times New Roman" pitchFamily="1" charset="0"/>
                <a:cs typeface="Times New Roman" pitchFamily="1" charset="0"/>
              </a:defRPr>
            </a:pPr>
            <a:r>
              <a:t>	Saul pursued David throughout the wilderness</a:t>
            </a:r>
          </a:p>
          <a:p>
            <a:pPr algn="l">
              <a:defRPr>
                <a:solidFill>
                  <a:schemeClr val="tx2"/>
                </a:solidFill>
                <a:latin typeface="Times New Roman" pitchFamily="1" charset="0"/>
                <a:ea typeface="Times New Roman" pitchFamily="1" charset="0"/>
                <a:cs typeface="Times New Roman" pitchFamily="1" charset="0"/>
              </a:defRPr>
            </a:pPr>
            <a:r>
              <a:t>2. David’s </a:t>
            </a:r>
            <a:r>
              <a:t>Non-Agression </a:t>
            </a:r>
          </a:p>
          <a:p>
            <a:pPr algn="l">
              <a:defRPr>
                <a:solidFill>
                  <a:schemeClr val="tx2"/>
                </a:solidFill>
                <a:latin typeface="Times New Roman" pitchFamily="1" charset="0"/>
                <a:ea typeface="Times New Roman" pitchFamily="1" charset="0"/>
                <a:cs typeface="Times New Roman" pitchFamily="1" charset="0"/>
              </a:defRPr>
            </a:pPr>
            <a:r>
              <a:t>	David’s friendship and covenant with Jonathan</a:t>
            </a:r>
          </a:p>
          <a:p>
            <a:pPr algn="l">
              <a:defRPr>
                <a:solidFill>
                  <a:schemeClr val="tx2"/>
                </a:solidFill>
                <a:latin typeface="Times New Roman" pitchFamily="1" charset="0"/>
                <a:ea typeface="Times New Roman" pitchFamily="1" charset="0"/>
                <a:cs typeface="Times New Roman" pitchFamily="1" charset="0"/>
              </a:defRPr>
            </a:pPr>
            <a:r>
              <a:t>	David’s marriage to Michal (unworthy)</a:t>
            </a:r>
          </a:p>
          <a:p>
            <a:pPr algn="l">
              <a:defRPr>
                <a:solidFill>
                  <a:schemeClr val="tx2"/>
                </a:solidFill>
                <a:latin typeface="Times New Roman" pitchFamily="1" charset="0"/>
                <a:ea typeface="Times New Roman" pitchFamily="1" charset="0"/>
                <a:cs typeface="Times New Roman" pitchFamily="1" charset="0"/>
              </a:defRPr>
            </a:pPr>
            <a:r>
              <a:t>	David refused to kill Saul twice I Sam 24 &amp; 26</a:t>
            </a:r>
          </a:p>
          <a:p>
            <a:pPr algn="l">
              <a:defRPr>
                <a:solidFill>
                  <a:schemeClr val="tx2"/>
                </a:solidFill>
                <a:latin typeface="Times New Roman" pitchFamily="1" charset="0"/>
                <a:ea typeface="Times New Roman" pitchFamily="1" charset="0"/>
                <a:cs typeface="Times New Roman" pitchFamily="1" charset="0"/>
              </a:defRPr>
            </a:pPr>
            <a:r>
              <a:t>	David was not involved in the battle in which Saul 	and his three sons die. </a:t>
            </a:r>
          </a:p>
          <a:p>
            <a:pPr algn="l">
              <a:defRPr>
                <a:solidFill>
                  <a:schemeClr val="tx2"/>
                </a:solidFill>
                <a:latin typeface="Times New Roman" pitchFamily="1" charset="0"/>
                <a:ea typeface="Times New Roman" pitchFamily="1" charset="0"/>
                <a:cs typeface="Times New Roman" pitchFamily="1" charset="0"/>
              </a:defRPr>
            </a:pPr>
            <a:r>
              <a:t>	 </a:t>
            </a:r>
          </a:p>
          <a:p>
            <a:pPr algn="l">
              <a:defRPr>
                <a:solidFill>
                  <a:schemeClr val="tx2"/>
                </a:solidFill>
                <a:latin typeface="Times New Roman" pitchFamily="1" charset="0"/>
                <a:ea typeface="Times New Roman" pitchFamily="1" charset="0"/>
                <a:cs typeface="Times New Roman" pitchFamily="1" charset="0"/>
              </a:defRPr>
            </a:pPr>
          </a:p>
        </p:txBody>
      </p:sp>
    </p:spTree>
  </p:cSld>
  <p:clrMapOvr>
    <a:masterClrMapping/>
  </p:clrMapOvr>
  <p:timing>
    <p:tnLst>
      <p:par>
        <p:cTn id="1" dur="indefinite" restart="never" nodeType="tmRoot"/>
      </p:par>
    </p:tnLst>
  </p:timing>
</p:sld>
</file>

<file path=ppt/slides/slide8.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AAAAAcQAAAJ43AAC9BQAAEAAAACYAAAAIAAAAAQAAAAAAAAA="/>
              </a:ext>
            </a:extLst>
          </p:cNvSpPr>
          <p:nvPr>
            <p:ph type="ctrTitle"/>
          </p:nvPr>
        </p:nvSpPr>
        <p:spPr>
          <a:xfrm>
            <a:off x="0" y="71755"/>
            <a:ext cx="9041130" cy="861060"/>
          </a:xfrm>
        </p:spPr>
        <p:txBody>
          <a:bodyPr/>
          <a:lstStyle/>
          <a:p>
            <a:pPr>
              <a:defRPr>
                <a:latin typeface="Times New Roman" pitchFamily="1" charset="0"/>
                <a:ea typeface="Times New Roman" pitchFamily="1" charset="0"/>
                <a:cs typeface="Times New Roman" pitchFamily="1" charset="0"/>
              </a:defRPr>
            </a:pPr>
            <a:r>
              <a:t>I &amp; II Samuel</a:t>
            </a:r>
          </a:p>
        </p:txBody>
      </p:sp>
      <p:sp>
        <p:nvSpPr>
          <p:cNvPr id="3" name="SlideSubtitle1"/>
          <p:cNvSpPr>
            <a:spLocks noGrp="1" noChangeArrowheads="1"/>
            <a:extLst>
              <a:ext uri="smNativeData">
                <pr:smNativeData xmlns:pr="smNativeData" val="SMDATA_13_6wYt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8AAk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AAAAAvQUAAEA4AADvKQAAEAAAACYAAAAIAAAAAQAAAAAAAAA="/>
              </a:ext>
            </a:extLst>
          </p:cNvSpPr>
          <p:nvPr>
            <p:ph type="subTitle" idx="1"/>
          </p:nvPr>
        </p:nvSpPr>
        <p:spPr>
          <a:xfrm>
            <a:off x="0" y="932815"/>
            <a:ext cx="9144000" cy="5883910"/>
          </a:xfrm>
        </p:spPr>
        <p:txBody>
          <a:bodyPr/>
          <a:lstStyle/>
          <a:p>
            <a:pPr>
              <a:defRPr>
                <a:solidFill>
                  <a:schemeClr val="tx2"/>
                </a:solidFill>
                <a:latin typeface="Times New Roman" pitchFamily="1" charset="0"/>
                <a:ea typeface="Times New Roman" pitchFamily="1" charset="0"/>
                <a:cs typeface="Times New Roman" pitchFamily="1" charset="0"/>
              </a:defRPr>
            </a:pPr>
            <a:r>
              <a:t>The Vindication of David</a:t>
            </a:r>
          </a:p>
          <a:p>
            <a:pPr algn="l">
              <a:defRPr>
                <a:solidFill>
                  <a:schemeClr val="tx2"/>
                </a:solidFill>
                <a:latin typeface="Times New Roman" pitchFamily="1" charset="0"/>
                <a:ea typeface="Times New Roman" pitchFamily="1" charset="0"/>
                <a:cs typeface="Times New Roman" pitchFamily="1" charset="0"/>
              </a:defRPr>
            </a:pPr>
            <a:r>
              <a:t>2. David’s </a:t>
            </a:r>
            <a:r>
              <a:t>Non-Agression continued</a:t>
            </a:r>
          </a:p>
          <a:p>
            <a:pPr algn="l">
              <a:defRPr>
                <a:solidFill>
                  <a:schemeClr val="tx2"/>
                </a:solidFill>
                <a:latin typeface="Times New Roman" pitchFamily="1" charset="0"/>
                <a:ea typeface="Times New Roman" pitchFamily="1" charset="0"/>
                <a:cs typeface="Times New Roman" pitchFamily="1" charset="0"/>
              </a:defRPr>
            </a:pPr>
            <a:r>
              <a:t>	David makes no move against  </a:t>
            </a:r>
            <a:r>
              <a:t>Ish </a:t>
            </a:r>
            <a:r>
              <a:t>Bosheth Saul’s son who succeeds Saul on the throne</a:t>
            </a:r>
          </a:p>
          <a:p>
            <a:pPr algn="l">
              <a:defRPr>
                <a:solidFill>
                  <a:schemeClr val="tx2"/>
                </a:solidFill>
                <a:latin typeface="Times New Roman" pitchFamily="1" charset="0"/>
                <a:ea typeface="Times New Roman" pitchFamily="1" charset="0"/>
                <a:cs typeface="Times New Roman" pitchFamily="1" charset="0"/>
              </a:defRPr>
            </a:pPr>
            <a:r>
              <a:t>	David did not kill nor did he order the killing of </a:t>
            </a:r>
            <a:br/>
            <a:r>
              <a:t>Ish </a:t>
            </a:r>
            <a:r>
              <a:t>Bosheth II Samuel 4</a:t>
            </a:r>
          </a:p>
          <a:p>
            <a:pPr algn="l">
              <a:defRPr>
                <a:solidFill>
                  <a:schemeClr val="tx2"/>
                </a:solidFill>
                <a:latin typeface="Times New Roman" pitchFamily="1" charset="0"/>
                <a:ea typeface="Times New Roman" pitchFamily="1" charset="0"/>
                <a:cs typeface="Times New Roman" pitchFamily="1" charset="0"/>
              </a:defRPr>
            </a:pPr>
            <a:r>
              <a:t>	David’s action against those who struck or said they struck Saul and </a:t>
            </a:r>
            <a:r>
              <a:t>Ish </a:t>
            </a:r>
            <a:r>
              <a:t>Bosheth was telling</a:t>
            </a:r>
          </a:p>
          <a:p>
            <a:pPr algn="l">
              <a:defRPr>
                <a:solidFill>
                  <a:schemeClr val="tx2"/>
                </a:solidFill>
                <a:latin typeface="Times New Roman" pitchFamily="1" charset="0"/>
                <a:ea typeface="Times New Roman" pitchFamily="1" charset="0"/>
                <a:cs typeface="Times New Roman" pitchFamily="1" charset="0"/>
              </a:defRPr>
            </a:pPr>
            <a:r>
              <a:t>	When </a:t>
            </a:r>
            <a:r>
              <a:t>Joab kills Abner David goes out of his way to communicate to all of Israel that he had nothing to do with it and it was against his wishes and orders.</a:t>
            </a:r>
          </a:p>
          <a:p>
            <a:pPr algn="l">
              <a:defRPr>
                <a:solidFill>
                  <a:schemeClr val="tx2"/>
                </a:solidFill>
                <a:latin typeface="Times New Roman" pitchFamily="1" charset="0"/>
                <a:ea typeface="Times New Roman" pitchFamily="1" charset="0"/>
                <a:cs typeface="Times New Roman" pitchFamily="1" charset="0"/>
              </a:defRPr>
            </a:pPr>
            <a:r>
              <a:t>	David’s kindness to </a:t>
            </a:r>
            <a:r>
              <a:t>Mephibosheth </a:t>
            </a:r>
          </a:p>
        </p:txBody>
      </p:sp>
    </p:spTree>
  </p:cSld>
  <p:clrMapOvr>
    <a:masterClrMapping/>
  </p:clrMapOvr>
  <p:timing>
    <p:tnLst>
      <p:par>
        <p:cTn id="1" dur="indefinite" restart="never" nodeType="tmRoot"/>
      </p:par>
    </p:tnLst>
  </p:timing>
</p:sld>
</file>

<file path=ppt/slides/slide9.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6wYt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FPLLVs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AAAAAcQAAAEA4AACfBgAAEAAAACYAAAAIAAAAAQAAAAAAAAA="/>
              </a:ext>
            </a:extLst>
          </p:cNvSpPr>
          <p:nvPr>
            <p:ph type="ctrTitle"/>
          </p:nvPr>
        </p:nvSpPr>
        <p:spPr>
          <a:xfrm>
            <a:off x="0" y="71755"/>
            <a:ext cx="9144000" cy="1004570"/>
          </a:xfrm>
        </p:spPr>
        <p:txBody>
          <a:bodyPr/>
          <a:lstStyle/>
          <a:p>
            <a:pPr>
              <a:defRPr>
                <a:latin typeface="Times New Roman" pitchFamily="1" charset="0"/>
                <a:ea typeface="Times New Roman" pitchFamily="1" charset="0"/>
                <a:cs typeface="Times New Roman" pitchFamily="1" charset="0"/>
              </a:defRPr>
            </a:pPr>
            <a:r>
              <a:t>I &amp; II Samuel</a:t>
            </a:r>
          </a:p>
        </p:txBody>
      </p:sp>
      <p:sp>
        <p:nvSpPr>
          <p:cNvPr id="3" name="SlideSubtitle1"/>
          <p:cNvSpPr>
            <a:spLocks noGrp="1" noChangeArrowheads="1"/>
            <a:extLst>
              <a:ext uri="smNativeData">
                <pr:smNativeData xmlns:pr="smNativeData" val="SMDATA_13_6wYt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LwF300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AAAAAEAcAAEA4AAAwKgAAEAAAACYAAAAIAAAAAQAAAAAAAAA="/>
              </a:ext>
            </a:extLst>
          </p:cNvSpPr>
          <p:nvPr>
            <p:ph type="subTitle" idx="1"/>
          </p:nvPr>
        </p:nvSpPr>
        <p:spPr>
          <a:xfrm>
            <a:off x="0" y="1148080"/>
            <a:ext cx="9144000" cy="5709920"/>
          </a:xfrm>
        </p:spPr>
        <p:txBody>
          <a:bodyPr/>
          <a:lstStyle/>
          <a:p>
            <a:pPr>
              <a:defRPr>
                <a:solidFill>
                  <a:schemeClr val="tx2"/>
                </a:solidFill>
                <a:latin typeface="Times New Roman" pitchFamily="1" charset="0"/>
                <a:ea typeface="Times New Roman" pitchFamily="1" charset="0"/>
                <a:cs typeface="Times New Roman" pitchFamily="1" charset="0"/>
              </a:defRPr>
            </a:pPr>
            <a:r>
              <a:t>The Vindication of David</a:t>
            </a:r>
          </a:p>
          <a:p>
            <a:pPr algn="l">
              <a:defRPr>
                <a:solidFill>
                  <a:schemeClr val="tx2"/>
                </a:solidFill>
                <a:latin typeface="Times New Roman" pitchFamily="1" charset="0"/>
                <a:ea typeface="Times New Roman" pitchFamily="1" charset="0"/>
                <a:cs typeface="Times New Roman" pitchFamily="1" charset="0"/>
              </a:defRPr>
            </a:pPr>
            <a:r>
              <a:t>3. David’s Innocence and Destiny </a:t>
            </a:r>
          </a:p>
          <a:p>
            <a:pPr algn="l">
              <a:defRPr>
                <a:solidFill>
                  <a:schemeClr val="tx2"/>
                </a:solidFill>
                <a:latin typeface="Times New Roman" pitchFamily="1" charset="0"/>
                <a:ea typeface="Times New Roman" pitchFamily="1" charset="0"/>
                <a:cs typeface="Times New Roman" pitchFamily="1" charset="0"/>
              </a:defRPr>
            </a:pPr>
            <a:r>
              <a:t>	Page 266 Text Book</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tion">
  <a:themeElements>
    <a:clrScheme name="Presentation 1">
      <a:dk1>
        <a:srgbClr val="FFFFFF"/>
      </a:dk1>
      <a:lt1>
        <a:srgbClr val="800000"/>
      </a:lt1>
      <a:dk2>
        <a:srgbClr val="DFD293"/>
      </a:dk2>
      <a:lt2>
        <a:srgbClr val="5C1F00"/>
      </a:lt2>
      <a:accent1>
        <a:srgbClr val="CC3300"/>
      </a:accent1>
      <a:accent2>
        <a:srgbClr val="BE7960"/>
      </a:accent2>
      <a:accent3>
        <a:srgbClr val="9E9980"/>
      </a:accent3>
      <a:accent4>
        <a:srgbClr val="7EB9A0"/>
      </a:accent4>
      <a:accent5>
        <a:srgbClr val="5EC9C0"/>
      </a:accent5>
      <a:accent6>
        <a:srgbClr val="3EE9E0"/>
      </a:accent6>
      <a:hlink>
        <a:srgbClr val="FFFF99"/>
      </a:hlink>
      <a:folHlink>
        <a:srgbClr val="D3A219"/>
      </a:folHlink>
    </a:clrScheme>
    <a:fontScheme name="Presentation">
      <a:majorFont>
        <a:latin typeface="Calibri"/>
        <a:ea typeface="SimSun"/>
        <a:cs typeface="Times New Roman"/>
      </a:majorFont>
      <a:minorFont>
        <a:latin typeface="Calibri"/>
        <a:ea typeface="SimSun"/>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prstTxWarp prst="textNoShape">
          <a:avLst/>
        </a:prstTxWarp>
        <a:noAutofit/>
      </a:bodyPr>
      <a:lstStyle>
        <a:defPPr>
          <a:defRPr/>
        </a:defPPr>
      </a:lstStyle>
      <a:style>
        <a:lnRef idx="0">
          <a:schemeClr val="accent1"/>
        </a:lnRef>
        <a:fillRef idx="0">
          <a:schemeClr val="accent1"/>
        </a:fillRef>
        <a:effectRef idx="0">
          <a:schemeClr val="accent1"/>
        </a:effectRef>
        <a:fontRef idx="minor">
          <a:schemeClr val="lt1"/>
        </a:fontRef>
      </a:style>
    </a:spDef>
  </a:objectDefaults>
  <a:extraClrSchemeLst>
    <a:extraClrScheme>
      <a:clrScheme name="Presentation 1">
        <a:dk1>
          <a:srgbClr val="FFFFFF"/>
        </a:dk1>
        <a:lt1>
          <a:srgbClr val="800000"/>
        </a:lt1>
        <a:dk2>
          <a:srgbClr val="DFD293"/>
        </a:dk2>
        <a:lt2>
          <a:srgbClr val="5C1F00"/>
        </a:lt2>
        <a:accent1>
          <a:srgbClr val="CC3300"/>
        </a:accent1>
        <a:accent2>
          <a:srgbClr val="BE7960"/>
        </a:accent2>
        <a:accent3>
          <a:srgbClr val="9E9980"/>
        </a:accent3>
        <a:accent4>
          <a:srgbClr val="7EB9A0"/>
        </a:accent4>
        <a:accent5>
          <a:srgbClr val="5EC9C0"/>
        </a:accent5>
        <a:accent6>
          <a:srgbClr val="3EE9E0"/>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Presentation 2">
        <a:dk1>
          <a:srgbClr val="000000"/>
        </a:dk1>
        <a:lt1>
          <a:srgbClr val="FFFFFF"/>
        </a:lt1>
        <a:dk2>
          <a:srgbClr val="000000"/>
        </a:dk2>
        <a:lt2>
          <a:srgbClr val="969696"/>
        </a:lt2>
        <a:accent1>
          <a:srgbClr val="FBDF53"/>
        </a:accent1>
        <a:accent2>
          <a:srgbClr val="FF9966"/>
        </a:accent2>
        <a:accent3>
          <a:srgbClr val="DF7986"/>
        </a:accent3>
        <a:accent4>
          <a:srgbClr val="BF59A6"/>
        </a:accent4>
        <a:accent5>
          <a:srgbClr val="9F39C6"/>
        </a:accent5>
        <a:accent6>
          <a:srgbClr val="7F19E6"/>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 3">
        <a:dk1>
          <a:srgbClr val="000000"/>
        </a:dk1>
        <a:lt1>
          <a:srgbClr val="FFFFFF"/>
        </a:lt1>
        <a:dk2>
          <a:srgbClr val="000000"/>
        </a:dk2>
        <a:lt2>
          <a:srgbClr val="808080"/>
        </a:lt2>
        <a:accent1>
          <a:srgbClr val="99CCFF"/>
        </a:accent1>
        <a:accent2>
          <a:srgbClr val="CCCCFF"/>
        </a:accent2>
        <a:accent3>
          <a:srgbClr val="ACACDF"/>
        </a:accent3>
        <a:accent4>
          <a:srgbClr val="9C9CBF"/>
        </a:accent4>
        <a:accent5>
          <a:srgbClr val="7C7C9F"/>
        </a:accent5>
        <a:accent6>
          <a:srgbClr val="5C5C7F"/>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 4">
        <a:dk1>
          <a:srgbClr val="000000"/>
        </a:dk1>
        <a:lt1>
          <a:srgbClr val="DEF6F1"/>
        </a:lt1>
        <a:dk2>
          <a:srgbClr val="000000"/>
        </a:dk2>
        <a:lt2>
          <a:srgbClr val="969696"/>
        </a:lt2>
        <a:accent1>
          <a:srgbClr val="FFFFFF"/>
        </a:accent1>
        <a:accent2>
          <a:srgbClr val="8DC6FF"/>
        </a:accent2>
        <a:accent3>
          <a:srgbClr val="6DA6DF"/>
        </a:accent3>
        <a:accent4>
          <a:srgbClr val="4D86BF"/>
        </a:accent4>
        <a:accent5>
          <a:srgbClr val="2D669F"/>
        </a:accent5>
        <a:accent6>
          <a:srgbClr val="0D467F"/>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 5">
        <a:dk1>
          <a:srgbClr val="000000"/>
        </a:dk1>
        <a:lt1>
          <a:srgbClr val="FFFFD9"/>
        </a:lt1>
        <a:dk2>
          <a:srgbClr val="000000"/>
        </a:dk2>
        <a:lt2>
          <a:srgbClr val="777777"/>
        </a:lt2>
        <a:accent1>
          <a:srgbClr val="FFFFF7"/>
        </a:accent1>
        <a:accent2>
          <a:srgbClr val="33CCCC"/>
        </a:accent2>
        <a:accent3>
          <a:srgbClr val="53ACAC"/>
        </a:accent3>
        <a:accent4>
          <a:srgbClr val="738C8C"/>
        </a:accent4>
        <a:accent5>
          <a:srgbClr val="936C6C"/>
        </a:accent5>
        <a:accent6>
          <a:srgbClr val="B34C4C"/>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 6">
        <a:dk1>
          <a:srgbClr val="FFFFFF"/>
        </a:dk1>
        <a:lt1>
          <a:srgbClr val="008080"/>
        </a:lt1>
        <a:dk2>
          <a:srgbClr val="FFFF99"/>
        </a:dk2>
        <a:lt2>
          <a:srgbClr val="005A58"/>
        </a:lt2>
        <a:accent1>
          <a:srgbClr val="006462"/>
        </a:accent1>
        <a:accent2>
          <a:srgbClr val="6D6FC7"/>
        </a:accent2>
        <a:accent3>
          <a:srgbClr val="6D8FA7"/>
        </a:accent3>
        <a:accent4>
          <a:srgbClr val="8DAF87"/>
        </a:accent4>
        <a:accent5>
          <a:srgbClr val="ADCF67"/>
        </a:accent5>
        <a:accent6>
          <a:srgbClr val="CDEF47"/>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Presentation 7">
        <a:dk1>
          <a:srgbClr val="FFFFFF"/>
        </a:dk1>
        <a:lt1>
          <a:srgbClr val="000099"/>
        </a:lt1>
        <a:dk2>
          <a:srgbClr val="CCFFFF"/>
        </a:dk2>
        <a:lt2>
          <a:srgbClr val="003366"/>
        </a:lt2>
        <a:accent1>
          <a:srgbClr val="3366CC"/>
        </a:accent1>
        <a:accent2>
          <a:srgbClr val="00B000"/>
        </a:accent2>
        <a:accent3>
          <a:srgbClr val="209020"/>
        </a:accent3>
        <a:accent4>
          <a:srgbClr val="407040"/>
        </a:accent4>
        <a:accent5>
          <a:srgbClr val="605060"/>
        </a:accent5>
        <a:accent6>
          <a:srgbClr val="80308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Presentation 8">
        <a:dk1>
          <a:srgbClr val="FFFFFF"/>
        </a:dk1>
        <a:lt1>
          <a:srgbClr val="000000"/>
        </a:lt1>
        <a:dk2>
          <a:srgbClr val="E3EBF1"/>
        </a:dk2>
        <a:lt2>
          <a:srgbClr val="336699"/>
        </a:lt2>
        <a:accent1>
          <a:srgbClr val="003399"/>
        </a:accent1>
        <a:accent2>
          <a:srgbClr val="468A4B"/>
        </a:accent2>
        <a:accent3>
          <a:srgbClr val="666A6B"/>
        </a:accent3>
        <a:accent4>
          <a:srgbClr val="864A8B"/>
        </a:accent4>
        <a:accent5>
          <a:srgbClr val="A62AAB"/>
        </a:accent5>
        <a:accent6>
          <a:srgbClr val="C60ACB"/>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Presentation 9">
        <a:dk1>
          <a:srgbClr val="FFFFFF"/>
        </a:dk1>
        <a:lt1>
          <a:srgbClr val="686B5D"/>
        </a:lt1>
        <a:dk2>
          <a:srgbClr val="D1D1CB"/>
        </a:dk2>
        <a:lt2>
          <a:srgbClr val="777777"/>
        </a:lt2>
        <a:accent1>
          <a:srgbClr val="909082"/>
        </a:accent1>
        <a:accent2>
          <a:srgbClr val="809EA8"/>
        </a:accent2>
        <a:accent3>
          <a:srgbClr val="A07E88"/>
        </a:accent3>
        <a:accent4>
          <a:srgbClr val="C05E68"/>
        </a:accent4>
        <a:accent5>
          <a:srgbClr val="E03E48"/>
        </a:accent5>
        <a:accent6>
          <a:srgbClr val="FF1E28"/>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Presentation 10">
        <a:dk1>
          <a:srgbClr val="FFFFFF"/>
        </a:dk1>
        <a:lt1>
          <a:srgbClr val="666699"/>
        </a:lt1>
        <a:dk2>
          <a:srgbClr val="FFFFFF"/>
        </a:dk2>
        <a:lt2>
          <a:srgbClr val="3E3E5C"/>
        </a:lt2>
        <a:accent1>
          <a:srgbClr val="60597B"/>
        </a:accent1>
        <a:accent2>
          <a:srgbClr val="6666FF"/>
        </a:accent2>
        <a:accent3>
          <a:srgbClr val="8686DF"/>
        </a:accent3>
        <a:accent4>
          <a:srgbClr val="A6A6BF"/>
        </a:accent4>
        <a:accent5>
          <a:srgbClr val="C6C69F"/>
        </a:accent5>
        <a:accent6>
          <a:srgbClr val="E6E67F"/>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Presentation 11">
        <a:dk1>
          <a:srgbClr val="FFFFFF"/>
        </a:dk1>
        <a:lt1>
          <a:srgbClr val="523E26"/>
        </a:lt1>
        <a:dk2>
          <a:srgbClr val="DFC08D"/>
        </a:dk2>
        <a:lt2>
          <a:srgbClr val="2D2015"/>
        </a:lt2>
        <a:accent1>
          <a:srgbClr val="8C7B70"/>
        </a:accent1>
        <a:accent2>
          <a:srgbClr val="8F5F2F"/>
        </a:accent2>
        <a:accent3>
          <a:srgbClr val="8F7F4F"/>
        </a:accent3>
        <a:accent4>
          <a:srgbClr val="6F9F6F"/>
        </a:accent4>
        <a:accent5>
          <a:srgbClr val="4FBF8F"/>
        </a:accent5>
        <a:accent6>
          <a:srgbClr val="2FDFAF"/>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Presentation 12">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3">
        <a:dk1>
          <a:srgbClr val="FFFFFF"/>
        </a:dk1>
        <a:lt1>
          <a:srgbClr val="800000"/>
        </a:lt1>
        <a:dk2>
          <a:srgbClr val="DFD293"/>
        </a:dk2>
        <a:lt2>
          <a:srgbClr val="5C1F00"/>
        </a:lt2>
        <a:accent1>
          <a:srgbClr val="CC3300"/>
        </a:accent1>
        <a:accent2>
          <a:srgbClr val="BE7960"/>
        </a:accent2>
        <a:accent3>
          <a:srgbClr val="9E9980"/>
        </a:accent3>
        <a:accent4>
          <a:srgbClr val="7EB9A0"/>
        </a:accent4>
        <a:accent5>
          <a:srgbClr val="5EC9C0"/>
        </a:accent5>
        <a:accent6>
          <a:srgbClr val="3EE9E0"/>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Presentation 14">
        <a:dk1>
          <a:srgbClr val="FFFFFF"/>
        </a:dk1>
        <a:lt1>
          <a:srgbClr val="800000"/>
        </a:lt1>
        <a:dk2>
          <a:srgbClr val="DFD293"/>
        </a:dk2>
        <a:lt2>
          <a:srgbClr val="5C1F00"/>
        </a:lt2>
        <a:accent1>
          <a:srgbClr val="CC3300"/>
        </a:accent1>
        <a:accent2>
          <a:srgbClr val="BE7960"/>
        </a:accent2>
        <a:accent3>
          <a:srgbClr val="9E9980"/>
        </a:accent3>
        <a:accent4>
          <a:srgbClr val="7EB9A0"/>
        </a:accent4>
        <a:accent5>
          <a:srgbClr val="5EC9C0"/>
        </a:accent5>
        <a:accent6>
          <a:srgbClr val="3EE9E0"/>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Presentation 15">
        <a:dk1>
          <a:srgbClr val="FFFFFF"/>
        </a:dk1>
        <a:lt1>
          <a:srgbClr val="800000"/>
        </a:lt1>
        <a:dk2>
          <a:srgbClr val="DFD293"/>
        </a:dk2>
        <a:lt2>
          <a:srgbClr val="5C1F00"/>
        </a:lt2>
        <a:accent1>
          <a:srgbClr val="CC3300"/>
        </a:accent1>
        <a:accent2>
          <a:srgbClr val="BE7960"/>
        </a:accent2>
        <a:accent3>
          <a:srgbClr val="9E9980"/>
        </a:accent3>
        <a:accent4>
          <a:srgbClr val="7EB9A0"/>
        </a:accent4>
        <a:accent5>
          <a:srgbClr val="5EC9C0"/>
        </a:accent5>
        <a:accent6>
          <a:srgbClr val="3EE9E0"/>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Presentation 16">
        <a:dk1>
          <a:srgbClr val="FFFFFF"/>
        </a:dk1>
        <a:lt1>
          <a:srgbClr val="800000"/>
        </a:lt1>
        <a:dk2>
          <a:srgbClr val="DFD293"/>
        </a:dk2>
        <a:lt2>
          <a:srgbClr val="5C1F00"/>
        </a:lt2>
        <a:accent1>
          <a:srgbClr val="CC3300"/>
        </a:accent1>
        <a:accent2>
          <a:srgbClr val="BE7960"/>
        </a:accent2>
        <a:accent3>
          <a:srgbClr val="9E9980"/>
        </a:accent3>
        <a:accent4>
          <a:srgbClr val="7EB9A0"/>
        </a:accent4>
        <a:accent5>
          <a:srgbClr val="5EC9C0"/>
        </a:accent5>
        <a:accent6>
          <a:srgbClr val="3EE9E0"/>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Presentation 17">
        <a:dk1>
          <a:srgbClr val="FFFFFF"/>
        </a:dk1>
        <a:lt1>
          <a:srgbClr val="800000"/>
        </a:lt1>
        <a:dk2>
          <a:srgbClr val="DFD293"/>
        </a:dk2>
        <a:lt2>
          <a:srgbClr val="5C1F00"/>
        </a:lt2>
        <a:accent1>
          <a:srgbClr val="CC3300"/>
        </a:accent1>
        <a:accent2>
          <a:srgbClr val="BE7960"/>
        </a:accent2>
        <a:accent3>
          <a:srgbClr val="9E9980"/>
        </a:accent3>
        <a:accent4>
          <a:srgbClr val="7EB9A0"/>
        </a:accent4>
        <a:accent5>
          <a:srgbClr val="5EC9C0"/>
        </a:accent5>
        <a:accent6>
          <a:srgbClr val="3EE9E0"/>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Presentation 18">
        <a:dk1>
          <a:srgbClr val="FFFFFF"/>
        </a:dk1>
        <a:lt1>
          <a:srgbClr val="800000"/>
        </a:lt1>
        <a:dk2>
          <a:srgbClr val="DFD293"/>
        </a:dk2>
        <a:lt2>
          <a:srgbClr val="5C1F00"/>
        </a:lt2>
        <a:accent1>
          <a:srgbClr val="CC3300"/>
        </a:accent1>
        <a:accent2>
          <a:srgbClr val="BE7960"/>
        </a:accent2>
        <a:accent3>
          <a:srgbClr val="9E9980"/>
        </a:accent3>
        <a:accent4>
          <a:srgbClr val="7EB9A0"/>
        </a:accent4>
        <a:accent5>
          <a:srgbClr val="5EC9C0"/>
        </a:accent5>
        <a:accent6>
          <a:srgbClr val="3EE9E0"/>
        </a:accent6>
        <a:hlink>
          <a:srgbClr val="FFFF99"/>
        </a:hlink>
        <a:folHlink>
          <a:srgbClr val="D3A21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user</cp:lastModifiedBy>
  <cp:revision>0</cp:revision>
  <dcterms:created xsi:type="dcterms:W3CDTF">2022-02-22T06:16:53Z</dcterms:created>
  <dcterms:modified xsi:type="dcterms:W3CDTF">2022-03-12T20:47:39Z</dcterms:modified>
</cp:coreProperties>
</file>