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p14="http://schemas.microsoft.com/office/powerpoint/2010/main" xmlns:r="http://schemas.openxmlformats.org/officeDocument/2006/relationships" xmlns:a="http://schemas.openxmlformats.org/drawingml/2006/main">
  <p:sldMasterIdLst>
    <p:sldMasterId id="2147483648" r:id="rId5"/>
  </p:sldMasterIdLst>
  <p:sldIdLst>
    <p:sldId id="258" r:id="rId6"/>
    <p:sldId id="272" r:id="rId7"/>
    <p:sldId id="273" r:id="rId8"/>
    <p:sldId id="274" r:id="rId9"/>
    <p:sldId id="275" r:id="rId10"/>
    <p:sldId id="276" r:id="rId11"/>
    <p:sldId id="268" r:id="rId12"/>
    <p:sldId id="270" r:id="rId13"/>
    <p:sldId id="271" r:id="rId14"/>
    <p:sldId id="269" r:id="rId15"/>
    <p:sldId id="267" r:id="rId16"/>
    <p:sldId id="277" r:id="rId17"/>
    <p:sldId id="278" r:id="rId18"/>
    <p:sldId id="279" r:id="rId19"/>
    <p:sldId id="256" r:id="rId20"/>
    <p:sldId id="262" r:id="rId21"/>
    <p:sldId id="259" r:id="rId22"/>
    <p:sldId id="260" r:id="rId23"/>
    <p:sldId id="257" r:id="rId24"/>
    <p:sldId id="261" r:id="rId25"/>
    <p:sldId id="264" r:id="rId26"/>
    <p:sldId id="265" r:id="rId27"/>
    <p:sldId id="266" r:id="rId28"/>
  </p:sldIdLst>
  <p:sldSz cx="9144000" cy="6858000"/>
  <p:notesSz cx="6858000" cy="9144000"/>
  <p:defaultTextStyle>
    <a:lvl1pPr marL="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9pPr>
  </p:defaultTextStyle>
</p:presentation>
</file>

<file path=ppt/presProps.xml><?xml version="1.0" encoding="utf-8"?>
<p:presentationPr xmlns:p="http://schemas.openxmlformats.org/presentationml/2006/main" xmlns:p14="http://schemas.microsoft.com/office/powerpoint/2010/main" xmlns:r="http://schemas.openxmlformats.org/officeDocument/2006/relationships" xmlns:a="http://schemas.openxmlformats.org/drawingml/2006/main">
  <p:showPr showNarration="1">
    <p:penClr>
      <a:srgbClr val="0000FF"/>
    </p:penClr>
  </p:showPr>
  <p:extLst>
    <p:ext uri="smNativeData">
      <pr:smAppRevision xmlns:pr="smNativeData" dt="1647207134" val="982" revOS="4"/>
      <pr:smFileRevision xmlns:pr="smNativeData" dt="1647207134" val="101"/>
      <pr:guideOptions xmlns:pr="smNativeData" dt="1647207134" snapToGrid="1" snapToBorders="1" snapToGuides="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p14="http://schemas.microsoft.com/office/powerpoint/2010/main" xmlns:r="http://schemas.openxmlformats.org/officeDocument/2006/relationships" xmlns:a="http://schemas.openxmlformats.org/drawingml/2006/main">
  <p:slideViewPr>
    <p:cSldViewPr snapToObjects="1" showGuides="1">
      <p:cViewPr varScale="1">
        <p:scale>
          <a:sx n="61" d="100"/>
          <a:sy n="61" d="100"/>
        </p:scale>
        <p:origin x="1248" y="213"/>
      </p:cViewPr>
      <p:guideLst x="0" y="0">
        <p:guide orient="horz" pos="2160"/>
        <p:guide pos="2880"/>
      </p:guideLst>
    </p:cSldViewPr>
  </p:slideViewPr>
  <p:outlineViewPr>
    <p:cViewPr>
      <p:scale>
        <a:sx n="33" d="100"/>
        <a:sy n="33" d="100"/>
      </p:scale>
      <p:origin x="0" y="0"/>
    </p:cViewPr>
  </p:outlineViewPr>
  <p:sorterViewPr>
    <p:cViewPr>
      <p:scale>
        <a:sx n="15" d="100"/>
        <a:sy n="15" d="100"/>
      </p:scale>
      <p:origin x="0" y="0"/>
    </p:cViewPr>
  </p:sorterViewPr>
  <p:notesViewPr>
    <p:cSldViewPr snapToObjects="1" showGuides="1">
      <p:cViewPr>
        <p:scale>
          <a:sx n="61" d="100"/>
          <a:sy n="61" d="100"/>
        </p:scale>
        <p:origin x="1248" y="213"/>
      </p:cViewPr>
    </p:cSldViewPr>
  </p:notesViewPr>
  <p:gridSpacing cx="71755" cy="71755"/>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
  <p:cSld name="Title slide">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Gg0AAAg0AAAmFgAAEAAAACYAAAAIAAAAAQAAAAAAAAA="/>
              </a:ext>
            </a:extLst>
          </p:cNvSpPr>
          <p:nvPr>
            <p:ph type="ctrTitle"/>
          </p:nvPr>
        </p:nvSpPr>
        <p:spPr>
          <a:xfrm>
            <a:off x="685800" y="2129790"/>
            <a:ext cx="7772400" cy="1470660"/>
          </a:xfrm>
        </p:spPr>
        <p:txBody>
          <a:bodyPr/>
          <a:lstStyle/>
          <a:p>
            <a:pPr/>
            <a:r>
              <a:t>Click to edit Master title style</a:t>
            </a:r>
          </a:p>
        </p:txBody>
      </p:sp>
      <p:sp>
        <p:nvSpPr>
          <p:cNvPr id="3" name="SlideSubtitle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wCAAA6BcAANAvAACwIgAAEAAAACYAAAAIAAAAAYAAAAAAAAA="/>
              </a:ext>
            </a:extLst>
          </p:cNvSpPr>
          <p:nvPr>
            <p:ph type="subTitle" idx="1"/>
          </p:nvPr>
        </p:nvSpPr>
        <p:spPr>
          <a:xfrm>
            <a:off x="1371600" y="3886200"/>
            <a:ext cx="64008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r>
              <a:t>Click to edit Master subtitle style</a:t>
            </a:r>
          </a:p>
        </p:txBody>
      </p:sp>
      <p:sp>
        <p:nvSpPr>
          <p:cNvPr id="4" name="DateTime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ycAAPAPAABZKQAAEAAAACYAAAAIAAAAAAAAAAAAAAA="/>
              </a:ext>
            </a:extLst>
          </p:cNvSpPr>
          <p:nvPr>
            <p:ph type="dt" sz="quarter" idx="10"/>
          </p:nvPr>
        </p:nvSpPr>
        <p:spPr/>
        <p:txBody>
          <a:bodyPr/>
          <a:lstStyle/>
          <a:p>
            <a:pPr/>
            <a:fld id="{77D7CF6F-219A-8239-D46F-D76C81212282}" type="datetime1">
              <a:t/>
            </a:fld>
          </a:p>
        </p:txBody>
      </p:sp>
      <p:sp>
        <p:nvSpPr>
          <p:cNvPr id="5" name="Foot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ycAAAglAABZKQAAEAAAACYAAAAIAAAAAAAAAAAAAAA="/>
              </a:ext>
            </a:extLst>
          </p:cNvSpPr>
          <p:nvPr>
            <p:ph type="ftr" sz="quarter" idx="11"/>
          </p:nvPr>
        </p:nvSpPr>
        <p:spPr/>
        <p:txBody>
          <a:bodyPr/>
          <a:lstStyle/>
          <a:p>
            <a:pPr/>
          </a:p>
        </p:txBody>
      </p:sp>
      <p:sp>
        <p:nvSpPr>
          <p:cNvPr id="6" name="SlideNumb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QKAAAGycAAHA1AABZKQAAEAAAACYAAAAIAAAAAAAAAAAAAAA="/>
              </a:ext>
            </a:extLst>
          </p:cNvSpPr>
          <p:nvPr>
            <p:ph type="sldNum" sz="quarter" idx="12"/>
          </p:nvPr>
        </p:nvSpPr>
        <p:spPr/>
        <p:txBody>
          <a:bodyPr/>
          <a:lstStyle/>
          <a:p>
            <a:pPr/>
            <a:fld id="{77D7AA6E-209A-825C-D46F-D609E4212283}" type="slidenum">
              <a:t/>
            </a:fld>
          </a:p>
        </p:txBody>
      </p:sp>
    </p:spTree>
  </p:cSld>
  <p:clrMapOvr>
    <a:masterClrMapping/>
  </p:clrMapOvr>
</p:sldLayout>
</file>

<file path=ppt/slideLayouts/slideLayout10.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x">
  <p:cSld name="Title and vertical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QAxW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HA1AAC4CAAAEAAAACYAAAAIAAAAAAAAAAAAAAA="/>
              </a:ext>
            </a:extLst>
          </p:cNvSpPr>
          <p:nvPr>
            <p:ph type="title"/>
          </p:nvPr>
        </p:nvSpPr>
        <p:spPr/>
        <p:txBody>
          <a:bodyPr/>
          <a:lstStyle/>
          <a:p>
            <a:pPr/>
            <a:r>
              <a:t>Click to edit Master title style</a:t>
            </a:r>
          </a:p>
        </p:txBody>
      </p:sp>
      <p:sp>
        <p:nvSpPr>
          <p:cNvPr id="3" name="SlideText1"/>
          <p:cNvSpPr>
            <a:spLocks noGrp="1" noChangeArrowheads="1"/>
            <a:extLst>
              <a:ext uri="smNativeData">
                <pr:smNativeData xmlns:pr="smNativeData" val="SMDATA_13_3mIuYhMAAAAlAAAAZAAAAA8BAAAAkAAAAEgAAACQAAAASAAAAAAAAAAAAAAAAQ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2AkAAHA1AACwJQAAEAAAACYAAAAIAAAAAgAAAAAAAAA="/>
              </a:ext>
            </a:extLst>
          </p:cNvSpPr>
          <p:nvPr>
            <p:ph idx="1"/>
          </p:nvPr>
        </p:nvSpPr>
        <p:spPr/>
        <p:txBody>
          <a:bodyPr vert="vert" wrap="square"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ycAAPAPAABZKQAAEAAAACYAAAAIAAAAAAAAAAAAAAA="/>
              </a:ext>
            </a:extLst>
          </p:cNvSpPr>
          <p:nvPr>
            <p:ph type="dt" sz="quarter" idx="10"/>
          </p:nvPr>
        </p:nvSpPr>
        <p:spPr/>
        <p:txBody>
          <a:bodyPr/>
          <a:lstStyle/>
          <a:p>
            <a:pPr/>
            <a:fld id="{77D7EDA2-EC9A-821B-D46F-1A4EA321224F}" type="datetime1">
              <a:t/>
            </a:fld>
          </a:p>
        </p:txBody>
      </p:sp>
      <p:sp>
        <p:nvSpPr>
          <p:cNvPr id="5" name="Foot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ycAAAglAABZKQAAEAAAACYAAAAIAAAAAAAAAAAAAAA="/>
              </a:ext>
            </a:extLst>
          </p:cNvSpPr>
          <p:nvPr>
            <p:ph type="ftr" sz="quarter" idx="11"/>
          </p:nvPr>
        </p:nvSpPr>
        <p:spPr/>
        <p:txBody>
          <a:bodyPr/>
          <a:lstStyle/>
          <a:p>
            <a:pPr/>
          </a:p>
        </p:txBody>
      </p:sp>
      <p:sp>
        <p:nvSpPr>
          <p:cNvPr id="6" name="SlideNumb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QKAAAGycAAHA1AABZKQAAEAAAACYAAAAIAAAAAAAAAAAAAAA="/>
              </a:ext>
            </a:extLst>
          </p:cNvSpPr>
          <p:nvPr>
            <p:ph type="sldNum" sz="quarter" idx="12"/>
          </p:nvPr>
        </p:nvSpPr>
        <p:spPr/>
        <p:txBody>
          <a:bodyPr/>
          <a:lstStyle/>
          <a:p>
            <a:pPr/>
            <a:fld id="{77D7C238-769A-8234-D46F-80618C2122D5}" type="slidenum">
              <a:t/>
            </a:fld>
          </a:p>
        </p:txBody>
      </p:sp>
    </p:spTree>
  </p:cSld>
  <p:clrMapOvr>
    <a:masterClrMapping/>
  </p:clrMapOvr>
</p:sldLayout>
</file>

<file path=ppt/slideLayouts/slideLayout11.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itleAndTx">
  <p:cSld name="Vertical title and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CAAAAAQ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gwAAAAAAAAA="/>
              </a:ext>
            </a:extLst>
          </p:cNvSpPr>
          <p:nvPr>
            <p:ph type="title"/>
          </p:nvPr>
        </p:nvSpPr>
        <p:spPr>
          <a:xfrm>
            <a:off x="6629400" y="274320"/>
            <a:ext cx="2057400" cy="5852160"/>
          </a:xfrm>
        </p:spPr>
        <p:txBody>
          <a:bodyPr vert="vert" wrap="square" numCol="1" spcCol="215900" anchor="b">
            <a:prstTxWarp prst="textNoShape">
              <a:avLst/>
            </a:prstTxWarp>
          </a:bodyPr>
          <a:lstStyle/>
          <a:p>
            <a:pPr/>
            <a:r>
              <a:t>Click to edit Master title style</a:t>
            </a:r>
          </a:p>
        </p:txBody>
      </p:sp>
      <p:sp>
        <p:nvSpPr>
          <p:cNvPr id="3" name="SlideText1"/>
          <p:cNvSpPr>
            <a:spLocks noGrp="1" noChangeArrowheads="1"/>
            <a:extLst>
              <a:ext uri="smNativeData">
                <pr:smNativeData xmlns:pr="smNativeData" val="SMDATA_13_3mIuYhMAAAAlAAAAZAAAAA8BAAAAkAAAAEgAAACQAAAASAAAAAAAAAAAAAAAAQ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AwAAAAAAAAA="/>
              </a:ext>
            </a:extLst>
          </p:cNvSpPr>
          <p:nvPr>
            <p:ph idx="1"/>
          </p:nvPr>
        </p:nvSpPr>
        <p:spPr>
          <a:xfrm>
            <a:off x="457200" y="274320"/>
            <a:ext cx="6019800" cy="5852160"/>
          </a:xfrm>
        </p:spPr>
        <p:txBody>
          <a:bodyPr vert="vert" wrap="square"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ycAAPAPAABZKQAAEAAAACYAAAAIAAAAAAAAAAAAAAA="/>
              </a:ext>
            </a:extLst>
          </p:cNvSpPr>
          <p:nvPr>
            <p:ph type="dt" sz="quarter" idx="10"/>
          </p:nvPr>
        </p:nvSpPr>
        <p:spPr/>
        <p:txBody>
          <a:bodyPr/>
          <a:lstStyle/>
          <a:p>
            <a:pPr/>
            <a:fld id="{77D7A5E6-A89A-8253-D46F-5E06EB21220B}" type="datetime1">
              <a:t/>
            </a:fld>
          </a:p>
        </p:txBody>
      </p:sp>
      <p:sp>
        <p:nvSpPr>
          <p:cNvPr id="5" name="Foot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ycAAAglAABZKQAAEAAAACYAAAAIAAAAAAAAAAAAAAA="/>
              </a:ext>
            </a:extLst>
          </p:cNvSpPr>
          <p:nvPr>
            <p:ph type="ftr" sz="quarter" idx="11"/>
          </p:nvPr>
        </p:nvSpPr>
        <p:spPr/>
        <p:txBody>
          <a:bodyPr/>
          <a:lstStyle/>
          <a:p>
            <a:pPr/>
          </a:p>
        </p:txBody>
      </p:sp>
      <p:sp>
        <p:nvSpPr>
          <p:cNvPr id="6" name="SlideNumb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QKAAAGycAAHA1AABZKQAAEAAAACYAAAAIAAAAAAAAAAAAAAA="/>
              </a:ext>
            </a:extLst>
          </p:cNvSpPr>
          <p:nvPr>
            <p:ph type="sldNum" sz="quarter" idx="12"/>
          </p:nvPr>
        </p:nvSpPr>
        <p:spPr/>
        <p:txBody>
          <a:bodyPr/>
          <a:lstStyle/>
          <a:p>
            <a:pPr/>
            <a:fld id="{77D7901C-529A-8266-D46F-A433DE2122F1}" type="slidenum">
              <a:t/>
            </a:fld>
          </a:p>
        </p:txBody>
      </p:sp>
    </p:spTree>
  </p:cSld>
  <p:clrMapOvr>
    <a:masterClrMapping/>
  </p:clrMapOvr>
</p:sldLayout>
</file>

<file path=ppt/slideLayouts/slideLayout2.xml><?xml version="1.0" encoding="utf-8"?>
<p:sldLayout xmlns:p="http://schemas.openxmlformats.org/presentationml/2006/main" xmlns:p14="http://schemas.microsoft.com/office/powerpoint/2010/main" xmlns:r="http://schemas.openxmlformats.org/officeDocument/2006/relationships" xmlns:a="http://schemas.openxmlformats.org/drawingml/2006/main" type="tx">
  <p:cSld name="Title and conten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HA1AAC4CAAAEAAAACYAAAAIAAAAAAAAAAAAAAA="/>
              </a:ext>
            </a:extLst>
          </p:cNvSpPr>
          <p:nvPr>
            <p:ph type="title"/>
          </p:nvPr>
        </p:nvSpPr>
        <p:spPr/>
        <p:txBody>
          <a:bodyPr/>
          <a:lstStyle/>
          <a:p>
            <a:pPr/>
            <a:r>
              <a:t>Click to edit Master title style</a:t>
            </a:r>
          </a:p>
        </p:txBody>
      </p:sp>
      <p:sp>
        <p:nvSpPr>
          <p:cNvPr id="3" name="SlideText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2AkAAHA1AACwJQAAEAAAACYAAAAIAAAAAAAAAAAAAAA="/>
              </a:ext>
            </a:extLst>
          </p:cNvSpPr>
          <p:nvPr>
            <p:ph idx="1"/>
          </p:nvPr>
        </p:nvSpPr>
        <p:spPr/>
        <p:txBody>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ycAAPAPAABZKQAAEAAAACYAAAAIAAAAAAAAAAAAAAA="/>
              </a:ext>
            </a:extLst>
          </p:cNvSpPr>
          <p:nvPr>
            <p:ph type="dt" sz="quarter" idx="10"/>
          </p:nvPr>
        </p:nvSpPr>
        <p:spPr/>
        <p:txBody>
          <a:bodyPr/>
          <a:lstStyle/>
          <a:p>
            <a:pPr/>
            <a:fld id="{77D789AE-E09A-827F-D46F-162AC7212243}" type="datetime1">
              <a:t/>
            </a:fld>
          </a:p>
        </p:txBody>
      </p:sp>
      <p:sp>
        <p:nvSpPr>
          <p:cNvPr id="5" name="Foot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HQAI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ycAAAglAABZKQAAEAAAACYAAAAIAAAAAAAAAAAAAAA="/>
              </a:ext>
            </a:extLst>
          </p:cNvSpPr>
          <p:nvPr>
            <p:ph type="ftr" sz="quarter" idx="11"/>
          </p:nvPr>
        </p:nvSpPr>
        <p:spPr/>
        <p:txBody>
          <a:bodyPr/>
          <a:lstStyle/>
          <a:p>
            <a:pPr/>
          </a:p>
        </p:txBody>
      </p:sp>
      <p:sp>
        <p:nvSpPr>
          <p:cNvPr id="6" name="SlideNumb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QKAAAGycAAHA1AABZKQAAEAAAACYAAAAIAAAAAAAAAAAAAAA="/>
              </a:ext>
            </a:extLst>
          </p:cNvSpPr>
          <p:nvPr>
            <p:ph type="sldNum" sz="quarter" idx="12"/>
          </p:nvPr>
        </p:nvSpPr>
        <p:spPr/>
        <p:txBody>
          <a:bodyPr/>
          <a:lstStyle/>
          <a:p>
            <a:pPr/>
            <a:fld id="{77D7BB96-D89A-824D-D46F-2E18F521227B}" type="slidenum">
              <a:t/>
            </a:fld>
          </a:p>
        </p:txBody>
      </p:sp>
    </p:spTree>
  </p:cSld>
  <p:clrMapOvr>
    <a:masterClrMapping/>
  </p:clrMapOvr>
</p:sldLayout>
</file>

<file path=ppt/slideLayouts/slideLayout3.xml><?xml version="1.0" encoding="utf-8"?>
<p:sldLayout xmlns:p="http://schemas.openxmlformats.org/presentationml/2006/main" xmlns:p14="http://schemas.microsoft.com/office/powerpoint/2010/main" xmlns:r="http://schemas.openxmlformats.org/officeDocument/2006/relationships" xmlns:a="http://schemas.openxmlformats.org/drawingml/2006/main" type="secHead">
  <p:cSld name="Section header">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gYAAAAAAAAA="/>
              </a:ext>
            </a:extLst>
          </p:cNvSpPr>
          <p:nvPr>
            <p:ph type="title"/>
          </p:nvPr>
        </p:nvSpPr>
        <p:spPr>
          <a:xfrm>
            <a:off x="722630" y="4406900"/>
            <a:ext cx="7772400" cy="1362075"/>
          </a:xfrm>
        </p:spPr>
        <p:txBody>
          <a:bodyPr vert="horz" wrap="square" numCol="1" spcCol="215900" anchor="t">
            <a:prstTxWarp prst="textNoShape">
              <a:avLst/>
            </a:prstTxWarp>
          </a:bodyPr>
          <a:lstStyle>
            <a:lvl1pPr algn="l">
              <a:defRPr sz="4000" b="1" cap="all"/>
            </a:lvl1pPr>
          </a:lstStyle>
          <a:p>
            <a:pPr>
              <a:defRPr cap="all"/>
            </a:pPr>
            <a:r>
              <a:t>Click to edit Master title style</a:t>
            </a:r>
          </a:p>
        </p:txBody>
      </p:sp>
      <p:sp>
        <p:nvSpPr>
          <p:cNvPr id="3" name="SlideText1"/>
          <p:cNvSpPr>
            <a:spLocks noGrp="1" noChangeArrowheads="1"/>
            <a:extLst>
              <a:ext uri="smNativeData">
                <pr:smNativeData xmlns:pr="smNativeData" val="SMDATA_13_3mIuYhMAAAAlAAAAZAAAAA8BAAAAkAAAAEgAAACQAAAASAAAAAAAAAAC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gYAAAAAAAAA="/>
              </a:ext>
            </a:extLst>
          </p:cNvSpPr>
          <p:nvPr>
            <p:ph idx="1"/>
          </p:nvPr>
        </p:nvSpPr>
        <p:spPr>
          <a:xfrm>
            <a:off x="722630" y="2906395"/>
            <a:ext cx="7772400" cy="1500505"/>
          </a:xfrm>
        </p:spPr>
        <p:txBody>
          <a:bodyPr vert="horz" wrap="square" numCol="1" spcCol="215900" anchor="b">
            <a:prstTxWarp prst="textNoShape">
              <a:avLst/>
            </a:prstTxWarp>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a:r>
              <a:t>Click to edit Master text styles</a:t>
            </a:r>
          </a:p>
        </p:txBody>
      </p:sp>
      <p:sp>
        <p:nvSpPr>
          <p:cNvPr id="4" name="DateTime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ycAAPAPAABZKQAAEAAAACYAAAAIAAAAAAAAAAAAAAA="/>
              </a:ext>
            </a:extLst>
          </p:cNvSpPr>
          <p:nvPr>
            <p:ph type="dt" sz="quarter" idx="10"/>
          </p:nvPr>
        </p:nvSpPr>
        <p:spPr/>
        <p:txBody>
          <a:bodyPr/>
          <a:lstStyle/>
          <a:p>
            <a:pPr/>
            <a:fld id="{77D7CB36-789A-823D-D46F-8E68852122DB}" type="datetime1">
              <a:t/>
            </a:fld>
          </a:p>
        </p:txBody>
      </p:sp>
      <p:sp>
        <p:nvSpPr>
          <p:cNvPr id="5" name="Foot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ycAAAglAABZKQAAEAAAACYAAAAIAAAAAAAAAAAAAAA="/>
              </a:ext>
            </a:extLst>
          </p:cNvSpPr>
          <p:nvPr>
            <p:ph type="ftr" sz="quarter" idx="11"/>
          </p:nvPr>
        </p:nvSpPr>
        <p:spPr/>
        <p:txBody>
          <a:bodyPr/>
          <a:lstStyle/>
          <a:p>
            <a:pPr/>
          </a:p>
        </p:txBody>
      </p:sp>
      <p:sp>
        <p:nvSpPr>
          <p:cNvPr id="6" name="SlideNumb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QKAAAGycAAHA1AABZKQAAEAAAACYAAAAIAAAAAAAAAAAAAAA="/>
              </a:ext>
            </a:extLst>
          </p:cNvSpPr>
          <p:nvPr>
            <p:ph type="sldNum" sz="quarter" idx="12"/>
          </p:nvPr>
        </p:nvSpPr>
        <p:spPr/>
        <p:txBody>
          <a:bodyPr/>
          <a:lstStyle/>
          <a:p>
            <a:pPr/>
            <a:fld id="{77D7E53D-739A-8213-D46F-8546AB2122D0}" type="slidenum">
              <a:t/>
            </a:fld>
          </a:p>
        </p:txBody>
      </p:sp>
    </p:spTree>
  </p:cSld>
  <p:clrMapOvr>
    <a:masterClrMapping/>
  </p:clrMapOvr>
</p:sldLayout>
</file>

<file path=ppt/slideLayouts/slideLayout4.xml><?xml version="1.0" encoding="utf-8"?>
<p:sldLayout xmlns:p="http://schemas.openxmlformats.org/presentationml/2006/main" xmlns:p14="http://schemas.microsoft.com/office/powerpoint/2010/main" xmlns:r="http://schemas.openxmlformats.org/officeDocument/2006/relationships" xmlns:a="http://schemas.openxmlformats.org/drawingml/2006/main" type="twoColTx">
  <p:cSld name="Title and two contents">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HA1AAC4CAAAEAAAACYAAAAIAAAAAAAAAAAAAAA="/>
              </a:ext>
            </a:extLst>
          </p:cNvSpPr>
          <p:nvPr>
            <p:ph type="title"/>
          </p:nvPr>
        </p:nvSpPr>
        <p:spPr/>
        <p:txBody>
          <a:bodyPr/>
          <a:lstStyle/>
          <a:p>
            <a:pPr/>
            <a:r>
              <a:t>Click to edit Master title style</a:t>
            </a:r>
          </a:p>
        </p:txBody>
      </p:sp>
      <p:sp>
        <p:nvSpPr>
          <p:cNvPr id="3" name="SlideText2"/>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2AkAAKgbAACwJQAAEAAAACYAAAAIAAAAAYAAAAAAAAA="/>
              </a:ext>
            </a:extLst>
          </p:cNvSpPr>
          <p:nvPr>
            <p:ph idx="1"/>
          </p:nvPr>
        </p:nvSpPr>
        <p:spPr>
          <a:xfrm>
            <a:off x="457200" y="1600200"/>
            <a:ext cx="40386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YHAAA2AkAAHA1AACwJQAAEAAAACYAAAAIAAAAAYAAAAAAAAA="/>
              </a:ext>
            </a:extLst>
          </p:cNvSpPr>
          <p:nvPr>
            <p:ph idx="2"/>
          </p:nvPr>
        </p:nvSpPr>
        <p:spPr>
          <a:xfrm>
            <a:off x="4648200" y="1600200"/>
            <a:ext cx="40386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r>
              <a:t>Click to edit Master text styles</a:t>
            </a:r>
          </a:p>
          <a:p>
            <a:pPr lvl="1"/>
            <a:r>
              <a:t>Second level</a:t>
            </a:r>
          </a:p>
          <a:p>
            <a:pPr lvl="2"/>
            <a:r>
              <a:t>Third level</a:t>
            </a:r>
          </a:p>
          <a:p>
            <a:pPr lvl="3"/>
            <a:r>
              <a:t>Fourth level</a:t>
            </a:r>
          </a:p>
          <a:p>
            <a:pPr lvl="4"/>
            <a:r>
              <a:t>Fifth level</a:t>
            </a:r>
          </a:p>
        </p:txBody>
      </p:sp>
      <p:sp>
        <p:nvSpPr>
          <p:cNvPr id="5" name="DateTime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ycAAPAPAABZKQAAEAAAACYAAAAIAAAAAAAAAAAAAAA="/>
              </a:ext>
            </a:extLst>
          </p:cNvSpPr>
          <p:nvPr>
            <p:ph type="dt" sz="quarter" idx="10"/>
          </p:nvPr>
        </p:nvSpPr>
        <p:spPr/>
        <p:txBody>
          <a:bodyPr/>
          <a:lstStyle/>
          <a:p>
            <a:pPr/>
            <a:fld id="{77D7B876-389A-824E-D46F-CE1BF621229B}" type="datetime1">
              <a:t/>
            </a:fld>
          </a:p>
        </p:txBody>
      </p:sp>
      <p:sp>
        <p:nvSpPr>
          <p:cNvPr id="6" name="Foot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ycAAAglAABZKQAAEAAAACYAAAAIAAAAAAAAAAAAAAA="/>
              </a:ext>
            </a:extLst>
          </p:cNvSpPr>
          <p:nvPr>
            <p:ph type="ftr" sz="quarter" idx="11"/>
          </p:nvPr>
        </p:nvSpPr>
        <p:spPr/>
        <p:txBody>
          <a:bodyPr/>
          <a:lstStyle/>
          <a:p>
            <a:pPr/>
          </a:p>
        </p:txBody>
      </p:sp>
      <p:sp>
        <p:nvSpPr>
          <p:cNvPr id="7" name="SlideNumb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QKAAAGycAAHA1AABZKQAAEAAAACYAAAAIAAAAAAAAAAAAAAA="/>
              </a:ext>
            </a:extLst>
          </p:cNvSpPr>
          <p:nvPr>
            <p:ph type="sldNum" sz="quarter" idx="12"/>
          </p:nvPr>
        </p:nvSpPr>
        <p:spPr/>
        <p:txBody>
          <a:bodyPr/>
          <a:lstStyle/>
          <a:p>
            <a:pPr/>
            <a:fld id="{77D7E68D-C39A-8210-D46F-3545A8212260}" type="slidenum">
              <a:t/>
            </a:fld>
          </a:p>
        </p:txBody>
      </p:sp>
    </p:spTree>
  </p:cSld>
  <p:clrMapOvr>
    <a:masterClrMapping/>
  </p:clrMapOvr>
</p:sldLayout>
</file>

<file path=ppt/slideLayouts/slideLayout5.xml><?xml version="1.0" encoding="utf-8"?>
<p:sldLayout xmlns:p="http://schemas.openxmlformats.org/presentationml/2006/main" xmlns:p14="http://schemas.microsoft.com/office/powerpoint/2010/main" xmlns:r="http://schemas.openxmlformats.org/officeDocument/2006/relationships" xmlns:a="http://schemas.openxmlformats.org/drawingml/2006/main" type="twoTxTwoObj">
  <p:cSld name="Comparis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HA1AAC4CAAAEAAAACYAAAAIAAAAAAAAAAAAAAA="/>
              </a:ext>
            </a:extLst>
          </p:cNvSpPr>
          <p:nvPr>
            <p:ph type="title"/>
          </p:nvPr>
        </p:nvSpPr>
        <p:spPr/>
        <p:txBody>
          <a:bodyPr/>
          <a:lstStyle/>
          <a:p>
            <a:pPr/>
            <a:r>
              <a:t>Click to edit Master title style</a:t>
            </a:r>
          </a:p>
        </p:txBody>
      </p:sp>
      <p:sp>
        <p:nvSpPr>
          <p:cNvPr id="3" name="SlideText3"/>
          <p:cNvSpPr>
            <a:spLocks noGrp="1" noChangeArrowheads="1"/>
            <a:extLst>
              <a:ext uri="smNativeData">
                <pr:smNativeData xmlns:pr="smNativeData" val="SMDATA_13_3mIuYhMAAAAlAAAAZAAAAA8BAAAAkAAAAEgAAACQAAAASAAAAAAAAAAC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cQkAAKobAABhDQAAEAAAACYAAAAIAAAAgYAAAAAAAAA="/>
              </a:ext>
            </a:extLst>
          </p:cNvSpPr>
          <p:nvPr>
            <p:ph idx="1"/>
          </p:nvPr>
        </p:nvSpPr>
        <p:spPr>
          <a:xfrm>
            <a:off x="457200" y="1534795"/>
            <a:ext cx="4039870" cy="640080"/>
          </a:xfrm>
        </p:spPr>
        <p:txBody>
          <a:bodyPr vert="horz" wrap="square" numCol="1" spcCol="215900" anchor="b">
            <a:prstTxWarp prst="textNoShape">
              <a:avLst/>
            </a:prstTxWarp>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r>
              <a:t>Click to edit Master text styles</a:t>
            </a:r>
          </a:p>
        </p:txBody>
      </p:sp>
      <p:sp>
        <p:nvSpPr>
          <p:cNvPr id="4" name="SlideText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YQ0AAKobAACwJQAAEAAAACYAAAAIAAAAAYAAAAAAAAA="/>
              </a:ext>
            </a:extLst>
          </p:cNvSpPr>
          <p:nvPr>
            <p:ph idx="2"/>
          </p:nvPr>
        </p:nvSpPr>
        <p:spPr>
          <a:xfrm>
            <a:off x="457200" y="2174875"/>
            <a:ext cx="4039870"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a:r>
              <a:t>Click to edit Master text styles</a:t>
            </a:r>
          </a:p>
          <a:p>
            <a:pPr lvl="1"/>
            <a:r>
              <a:t>Second level</a:t>
            </a:r>
          </a:p>
          <a:p>
            <a:pPr lvl="2"/>
            <a:r>
              <a:t>Third level</a:t>
            </a:r>
          </a:p>
          <a:p>
            <a:pPr lvl="3"/>
            <a:r>
              <a:t>Fourth level</a:t>
            </a:r>
          </a:p>
          <a:p>
            <a:pPr lvl="4"/>
            <a:r>
              <a:t>Fifth level</a:t>
            </a:r>
          </a:p>
        </p:txBody>
      </p:sp>
      <p:sp>
        <p:nvSpPr>
          <p:cNvPr id="5" name="SlideText2"/>
          <p:cNvSpPr>
            <a:spLocks noGrp="1" noChangeArrowheads="1"/>
            <a:extLst>
              <a:ext uri="smNativeData">
                <pr:smNativeData xmlns:pr="smNativeData" val="SMDATA_13_3mIuYhMAAAAlAAAAZAAAAA8BAAAAkAAAAEgAAACQAAAASAAAAAAAAAAC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WHAAAcQkAAHA1AABhDQAAEAAAACYAAAAIAAAAgYAAAAAAAAA="/>
              </a:ext>
            </a:extLst>
          </p:cNvSpPr>
          <p:nvPr>
            <p:ph idx="3"/>
          </p:nvPr>
        </p:nvSpPr>
        <p:spPr>
          <a:xfrm>
            <a:off x="4646930" y="1534795"/>
            <a:ext cx="4039870" cy="640080"/>
          </a:xfrm>
        </p:spPr>
        <p:txBody>
          <a:bodyPr vert="horz" wrap="square" numCol="1" spcCol="215900" anchor="b">
            <a:prstTxWarp prst="textNoShape">
              <a:avLst/>
            </a:prstTxWarp>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r>
              <a:t>Click to edit Master text styles</a:t>
            </a:r>
          </a:p>
        </p:txBody>
      </p:sp>
      <p:sp>
        <p:nvSpPr>
          <p:cNvPr id="6" name="SlideText4"/>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WHAAAYQ0AAHA1AACwJQAAEAAAACYAAAAIAAAAAYAAAAAAAAA="/>
              </a:ext>
            </a:extLst>
          </p:cNvSpPr>
          <p:nvPr>
            <p:ph idx="4"/>
          </p:nvPr>
        </p:nvSpPr>
        <p:spPr>
          <a:xfrm>
            <a:off x="4646930" y="2174875"/>
            <a:ext cx="4039870"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a:r>
              <a:t>Click to edit Master text styles</a:t>
            </a:r>
          </a:p>
          <a:p>
            <a:pPr lvl="1"/>
            <a:r>
              <a:t>Second level</a:t>
            </a:r>
          </a:p>
          <a:p>
            <a:pPr lvl="2"/>
            <a:r>
              <a:t>Third level</a:t>
            </a:r>
          </a:p>
          <a:p>
            <a:pPr lvl="3"/>
            <a:r>
              <a:t>Fourth level</a:t>
            </a:r>
          </a:p>
          <a:p>
            <a:pPr lvl="4"/>
            <a:r>
              <a:t>Fifth level</a:t>
            </a:r>
          </a:p>
        </p:txBody>
      </p:sp>
      <p:sp>
        <p:nvSpPr>
          <p:cNvPr id="7" name="DateTime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ycAAPAPAABZKQAAEAAAACYAAAAIAAAAAAAAAAAAAAA="/>
              </a:ext>
            </a:extLst>
          </p:cNvSpPr>
          <p:nvPr>
            <p:ph type="dt" sz="quarter" idx="10"/>
          </p:nvPr>
        </p:nvSpPr>
        <p:spPr/>
        <p:txBody>
          <a:bodyPr/>
          <a:lstStyle/>
          <a:p>
            <a:pPr/>
            <a:fld id="{77D7947A-349A-8262-D46F-C237DA212297}" type="datetime1">
              <a:t/>
            </a:fld>
          </a:p>
        </p:txBody>
      </p:sp>
      <p:sp>
        <p:nvSpPr>
          <p:cNvPr id="8" name="Foot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ycAAAglAABZKQAAEAAAACYAAAAIAAAAAAAAAAAAAAA="/>
              </a:ext>
            </a:extLst>
          </p:cNvSpPr>
          <p:nvPr>
            <p:ph type="ftr" sz="quarter" idx="11"/>
          </p:nvPr>
        </p:nvSpPr>
        <p:spPr/>
        <p:txBody>
          <a:bodyPr/>
          <a:lstStyle/>
          <a:p>
            <a:pPr/>
          </a:p>
        </p:txBody>
      </p:sp>
      <p:sp>
        <p:nvSpPr>
          <p:cNvPr id="9" name="SlideNumb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QKAAAGycAAHA1AABZKQAAEAAAACYAAAAIAAAAAAAAAAAAAAA="/>
              </a:ext>
            </a:extLst>
          </p:cNvSpPr>
          <p:nvPr>
            <p:ph type="sldNum" sz="quarter" idx="12"/>
          </p:nvPr>
        </p:nvSpPr>
        <p:spPr/>
        <p:txBody>
          <a:bodyPr/>
          <a:lstStyle/>
          <a:p>
            <a:pPr/>
            <a:fld id="{77D7FAE2-AC9A-820C-D46F-5A59B421220F}" type="slidenum">
              <a:t/>
            </a:fld>
          </a:p>
        </p:txBody>
      </p:sp>
    </p:spTree>
  </p:cSld>
  <p:clrMapOvr>
    <a:masterClrMapping/>
  </p:clrMapOvr>
</p:sldLayout>
</file>

<file path=ppt/slideLayouts/slideLayout6.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Only">
  <p:cSld name="Title only">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HA1AAC4CAAAEAAAACYAAAAIAAAAAAAAAAAAAAA="/>
              </a:ext>
            </a:extLst>
          </p:cNvSpPr>
          <p:nvPr>
            <p:ph type="title"/>
          </p:nvPr>
        </p:nvSpPr>
        <p:spPr/>
        <p:txBody>
          <a:bodyPr/>
          <a:lstStyle/>
          <a:p>
            <a:pPr/>
            <a:r>
              <a:t>Click to edit Master title style</a:t>
            </a:r>
          </a:p>
        </p:txBody>
      </p:sp>
      <p:sp>
        <p:nvSpPr>
          <p:cNvPr id="3" name="DateTime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ycAAPAPAABZKQAAEAAAACYAAAAIAAAAAAAAAAAAAAA="/>
              </a:ext>
            </a:extLst>
          </p:cNvSpPr>
          <p:nvPr>
            <p:ph type="dt" sz="quarter" idx="10"/>
          </p:nvPr>
        </p:nvSpPr>
        <p:spPr/>
        <p:txBody>
          <a:bodyPr/>
          <a:lstStyle/>
          <a:p>
            <a:pPr/>
            <a:fld id="{77D7ED3F-719A-821B-D46F-874EA32122D2}" type="datetime1">
              <a:t/>
            </a:fld>
          </a:p>
        </p:txBody>
      </p:sp>
      <p:sp>
        <p:nvSpPr>
          <p:cNvPr id="4" name="Foot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OOYA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ycAAAglAABZKQAAEAAAACYAAAAIAAAAAAAAAAAAAAA="/>
              </a:ext>
            </a:extLst>
          </p:cNvSpPr>
          <p:nvPr>
            <p:ph type="ftr" sz="quarter" idx="11"/>
          </p:nvPr>
        </p:nvSpPr>
        <p:spPr/>
        <p:txBody>
          <a:bodyPr/>
          <a:lstStyle/>
          <a:p>
            <a:pPr/>
          </a:p>
        </p:txBody>
      </p:sp>
      <p:sp>
        <p:nvSpPr>
          <p:cNvPr id="5" name="SlideNumb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MAhj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QKAAAGycAAHA1AABZKQAAEAAAACYAAAAIAAAAAAAAAAAAAAA="/>
              </a:ext>
            </a:extLst>
          </p:cNvSpPr>
          <p:nvPr>
            <p:ph type="sldNum" sz="quarter" idx="12"/>
          </p:nvPr>
        </p:nvSpPr>
        <p:spPr/>
        <p:txBody>
          <a:bodyPr/>
          <a:lstStyle/>
          <a:p>
            <a:pPr/>
            <a:fld id="{77D7A7C0-8E9A-8251-D46F-7804E921222D}" type="slidenum">
              <a:t/>
            </a:fld>
          </a:p>
        </p:txBody>
      </p:sp>
    </p:spTree>
  </p:cSld>
  <p:clrMapOvr>
    <a:masterClrMapping/>
  </p:clrMapOvr>
</p:sldLayout>
</file>

<file path=ppt/slideLayouts/slideLayout7.xml><?xml version="1.0" encoding="utf-8"?>
<p:sldLayout xmlns:p="http://schemas.openxmlformats.org/presentationml/2006/main" xmlns:p14="http://schemas.microsoft.com/office/powerpoint/2010/main" xmlns:r="http://schemas.openxmlformats.org/officeDocument/2006/relationships" xmlns:a="http://schemas.openxmlformats.org/drawingml/2006/main" type="blank">
  <p:cSld name="Blank">
    <p:spTree>
      <p:nvGrpSpPr>
        <p:cNvPr id="1" name=""/>
        <p:cNvGrpSpPr/>
        <p:nvPr/>
      </p:nvGrpSpPr>
      <p:grpSpPr>
        <a:xfrm>
          <a:off x="0" y="0"/>
          <a:ext cx="0" cy="0"/>
          <a:chOff x="0" y="0"/>
          <a:chExt cx="0" cy="0"/>
        </a:xfrm>
      </p:grpSpPr>
      <p:sp>
        <p:nvSpPr>
          <p:cNvPr id="2" name="DateTime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MAjgw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ycAAPAPAABZKQAAEAAAACYAAAAIAAAAAAAAAAAAAAA="/>
              </a:ext>
            </a:extLst>
          </p:cNvSpPr>
          <p:nvPr>
            <p:ph type="dt" sz="quarter" idx="10"/>
          </p:nvPr>
        </p:nvSpPr>
        <p:spPr/>
        <p:txBody>
          <a:bodyPr/>
          <a:lstStyle/>
          <a:p>
            <a:pPr/>
            <a:fld id="{77D7DF89-C79A-8229-D46F-317C91212264}" type="datetime1">
              <a:t/>
            </a:fld>
          </a:p>
        </p:txBody>
      </p:sp>
      <p:sp>
        <p:nvSpPr>
          <p:cNvPr id="3" name="Foot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PBC34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ycAAAglAABZKQAAEAAAACYAAAAIAAAAAAAAAAAAAAA="/>
              </a:ext>
            </a:extLst>
          </p:cNvSpPr>
          <p:nvPr>
            <p:ph type="ftr" sz="quarter" idx="11"/>
          </p:nvPr>
        </p:nvSpPr>
        <p:spPr/>
        <p:txBody>
          <a:bodyPr/>
          <a:lstStyle/>
          <a:p>
            <a:pPr/>
          </a:p>
        </p:txBody>
      </p:sp>
      <p:sp>
        <p:nvSpPr>
          <p:cNvPr id="4" name="SlideNumb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O8vA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QKAAAGycAAHA1AABZKQAAEAAAACYAAAAIAAAAAAAAAAAAAAA="/>
              </a:ext>
            </a:extLst>
          </p:cNvSpPr>
          <p:nvPr>
            <p:ph type="sldNum" sz="quarter" idx="12"/>
          </p:nvPr>
        </p:nvSpPr>
        <p:spPr/>
        <p:txBody>
          <a:bodyPr/>
          <a:lstStyle/>
          <a:p>
            <a:pPr/>
            <a:fld id="{77D7B3B4-FA9A-8245-D46F-0C10FD212259}" type="slidenum">
              <a:t/>
            </a:fld>
          </a:p>
        </p:txBody>
      </p:sp>
    </p:spTree>
  </p:cSld>
  <p:clrMapOvr>
    <a:masterClrMapping/>
  </p:clrMapOvr>
</p:sldLayout>
</file>

<file path=ppt/slideLayouts/slideLayout8.xml><?xml version="1.0" encoding="utf-8"?>
<p:sldLayout xmlns:p="http://schemas.openxmlformats.org/presentationml/2006/main" xmlns:p14="http://schemas.microsoft.com/office/powerpoint/2010/main" xmlns:r="http://schemas.openxmlformats.org/officeDocument/2006/relationships" xmlns:a="http://schemas.openxmlformats.org/drawingml/2006/main" type="objTx">
  <p:cSld name="Content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C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M9Aa2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rgEAAFIVAADUCAAAEAAAACYAAAAIAAAAgYAAAAAAAAA="/>
              </a:ext>
            </a:extLst>
          </p:cNvSpPr>
          <p:nvPr>
            <p:ph type="title"/>
          </p:nvPr>
        </p:nvSpPr>
        <p:spPr>
          <a:xfrm>
            <a:off x="457200" y="273050"/>
            <a:ext cx="3008630" cy="1162050"/>
          </a:xfrm>
        </p:spPr>
        <p:txBody>
          <a:bodyPr vert="horz" wrap="square" numCol="1" spcCol="215900" anchor="b">
            <a:prstTxWarp prst="textNoShape">
              <a:avLst/>
            </a:prstTxWarp>
          </a:bodyPr>
          <a:lstStyle>
            <a:lvl1pPr algn="l">
              <a:defRPr sz="2000" b="1"/>
            </a:lvl1pPr>
          </a:lstStyle>
          <a:p>
            <a:pPr/>
            <a:r>
              <a:t>Click to edit Master title style</a:t>
            </a:r>
          </a:p>
        </p:txBody>
      </p:sp>
      <p:sp>
        <p:nvSpPr>
          <p:cNvPr id="3" name="SlideText2"/>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HJ+A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FQAArgEAAHA1AACwJQAAEAAAACYAAAAIAAAAAYAAAAAAAAA="/>
              </a:ext>
            </a:extLst>
          </p:cNvSpPr>
          <p:nvPr>
            <p:ph idx="1"/>
          </p:nvPr>
        </p:nvSpPr>
        <p:spPr>
          <a:xfrm>
            <a:off x="3575050" y="273050"/>
            <a:ext cx="5111750" cy="5853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NMZJU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1AgAAFIVAACwJQAAEAAAACYAAAAIAAAAAYAAAAAAAAA="/>
              </a:ext>
            </a:extLst>
          </p:cNvSpPr>
          <p:nvPr>
            <p:ph idx="2"/>
          </p:nvPr>
        </p:nvSpPr>
        <p:spPr>
          <a:xfrm>
            <a:off x="457200" y="1435100"/>
            <a:ext cx="3008630" cy="4691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r>
              <a:t>Click to edit Master text styles</a:t>
            </a:r>
          </a:p>
        </p:txBody>
      </p:sp>
      <p:sp>
        <p:nvSpPr>
          <p:cNvPr id="5" name="DateTime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MAhU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ycAAPAPAABZKQAAEAAAACYAAAAIAAAAAAAAAAAAAAA="/>
              </a:ext>
            </a:extLst>
          </p:cNvSpPr>
          <p:nvPr>
            <p:ph type="dt" sz="quarter" idx="10"/>
          </p:nvPr>
        </p:nvSpPr>
        <p:spPr/>
        <p:txBody>
          <a:bodyPr/>
          <a:lstStyle/>
          <a:p>
            <a:pPr/>
            <a:fld id="{77D7D67C-329A-8220-D46F-C47598212291}" type="datetime1">
              <a:t/>
            </a:fld>
          </a:p>
        </p:txBody>
      </p:sp>
      <p:sp>
        <p:nvSpPr>
          <p:cNvPr id="6" name="Foot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L5dA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ycAAAglAABZKQAAEAAAACYAAAAIAAAAAAAAAAAAAAA="/>
              </a:ext>
            </a:extLst>
          </p:cNvSpPr>
          <p:nvPr>
            <p:ph type="ftr" sz="quarter" idx="11"/>
          </p:nvPr>
        </p:nvSpPr>
        <p:spPr/>
        <p:txBody>
          <a:bodyPr/>
          <a:lstStyle/>
          <a:p>
            <a:pPr/>
          </a:p>
        </p:txBody>
      </p:sp>
      <p:sp>
        <p:nvSpPr>
          <p:cNvPr id="7" name="SlideNumb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MAbk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QKAAAGycAAHA1AABZKQAAEAAAACYAAAAIAAAAAAAAAAAAAAA="/>
              </a:ext>
            </a:extLst>
          </p:cNvSpPr>
          <p:nvPr>
            <p:ph type="sldNum" sz="quarter" idx="12"/>
          </p:nvPr>
        </p:nvSpPr>
        <p:spPr/>
        <p:txBody>
          <a:bodyPr/>
          <a:lstStyle/>
          <a:p>
            <a:pPr/>
            <a:fld id="{77D7E89A-D49A-821E-D46F-224BA6212277}" type="slidenum">
              <a:t/>
            </a:fld>
          </a:p>
        </p:txBody>
      </p:sp>
    </p:spTree>
  </p:cSld>
  <p:clrMapOvr>
    <a:masterClrMapping/>
  </p:clrMapOvr>
</p:sldLayout>
</file>

<file path=ppt/slideLayouts/slideLayout9.xml><?xml version="1.0" encoding="utf-8"?>
<p:sldLayout xmlns:p="http://schemas.openxmlformats.org/presentationml/2006/main" xmlns:p14="http://schemas.microsoft.com/office/powerpoint/2010/main" xmlns:r="http://schemas.openxmlformats.org/officeDocument/2006/relationships" xmlns:a="http://schemas.openxmlformats.org/drawingml/2006/main" type="picTx">
  <p:cSld name="Picture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C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KVGca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CwAAiB0AAMYsAAAEIQAAEAAAACYAAAAIAAAAgYAAAAAAAAA="/>
              </a:ext>
            </a:extLst>
          </p:cNvSpPr>
          <p:nvPr>
            <p:ph type="title"/>
          </p:nvPr>
        </p:nvSpPr>
        <p:spPr>
          <a:xfrm>
            <a:off x="1791970" y="4800600"/>
            <a:ext cx="5486400" cy="566420"/>
          </a:xfrm>
        </p:spPr>
        <p:txBody>
          <a:bodyPr vert="horz" wrap="square" numCol="1" spcCol="215900" anchor="b">
            <a:prstTxWarp prst="textNoShape">
              <a:avLst/>
            </a:prstTxWarp>
          </a:bodyPr>
          <a:lstStyle>
            <a:lvl1pPr algn="l">
              <a:defRPr sz="2000" b="1"/>
            </a:lvl1pPr>
          </a:lstStyle>
          <a:p>
            <a:pPr/>
            <a:r>
              <a:t>Click to edit Master title style</a:t>
            </a:r>
          </a:p>
        </p:txBody>
      </p:sp>
      <p:sp>
        <p:nvSpPr>
          <p:cNvPr id="3" name="SlideText2"/>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O3FA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CwAAxgMAAMYsAAAWHQAAEAAAACYAAAAIAAAAAYAAAAAAAAA="/>
              </a:ext>
            </a:extLst>
          </p:cNvSpPr>
          <p:nvPr>
            <p:ph idx="1"/>
          </p:nvPr>
        </p:nvSpPr>
        <p:spPr>
          <a:xfrm>
            <a:off x="1791970" y="61341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r>
              <a:t>Click to edit Master text styles</a:t>
            </a:r>
          </a:p>
        </p:txBody>
      </p:sp>
      <p:sp>
        <p:nvSpPr>
          <p:cNvPr id="4" name="SlideText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JJH8t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CwAABCEAAMYsAAD4JQAAEAAAACYAAAAIAAAAAYAAAAAAAAA="/>
              </a:ext>
            </a:extLst>
          </p:cNvSpPr>
          <p:nvPr>
            <p:ph idx="2"/>
          </p:nvPr>
        </p:nvSpPr>
        <p:spPr>
          <a:xfrm>
            <a:off x="1791970" y="5367020"/>
            <a:ext cx="5486400" cy="8051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r>
              <a:t>Click to edit Master text styles</a:t>
            </a:r>
          </a:p>
        </p:txBody>
      </p:sp>
      <p:sp>
        <p:nvSpPr>
          <p:cNvPr id="5" name="DateTime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MAf0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ycAAPAPAABZKQAAEAAAACYAAAAIAAAAAAAAAAAAAAA="/>
              </a:ext>
            </a:extLst>
          </p:cNvSpPr>
          <p:nvPr>
            <p:ph type="dt" sz="quarter" idx="10"/>
          </p:nvPr>
        </p:nvSpPr>
        <p:spPr/>
        <p:txBody>
          <a:bodyPr/>
          <a:lstStyle/>
          <a:p>
            <a:pPr/>
            <a:fld id="{77D79EB5-FB9A-8268-D46F-0D3DD0212258}" type="datetime1">
              <a:t/>
            </a:fld>
          </a:p>
        </p:txBody>
      </p:sp>
      <p:sp>
        <p:nvSpPr>
          <p:cNvPr id="6" name="Foot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BMRB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ycAAAglAABZKQAAEAAAACYAAAAIAAAAAAAAAAAAAAA="/>
              </a:ext>
            </a:extLst>
          </p:cNvSpPr>
          <p:nvPr>
            <p:ph type="ftr" sz="quarter" idx="11"/>
          </p:nvPr>
        </p:nvSpPr>
        <p:spPr/>
        <p:txBody>
          <a:bodyPr/>
          <a:lstStyle/>
          <a:p>
            <a:pPr/>
          </a:p>
        </p:txBody>
      </p:sp>
      <p:sp>
        <p:nvSpPr>
          <p:cNvPr id="7" name="SlideNumb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PhL+y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QKAAAGycAAHA1AABZKQAAEAAAACYAAAAIAAAAAAAAAAAAAAA="/>
              </a:ext>
            </a:extLst>
          </p:cNvSpPr>
          <p:nvPr>
            <p:ph type="sldNum" sz="quarter" idx="12"/>
          </p:nvPr>
        </p:nvSpPr>
        <p:spPr/>
        <p:txBody>
          <a:bodyPr/>
          <a:lstStyle/>
          <a:p>
            <a:pPr/>
            <a:fld id="{77D786D8-969A-8270-D46F-6025C8212235}" type="slidenum">
              <a:t/>
            </a:fld>
          </a:p>
        </p:txBody>
      </p:sp>
    </p:spTree>
  </p:cSld>
  <p:clrMapOvr>
    <a:masterClrMapping/>
  </p:clrMapOvr>
</p:sldLayout>
</file>

<file path=ppt/slideMasters/_rels/slideMaster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p="http://schemas.openxmlformats.org/presentationml/2006/main" xmlns:p14="http://schemas.microsoft.com/office/powerpoint/2010/main" xmlns:r="http://schemas.openxmlformats.org/officeDocument/2006/relationships" xmlns:a="http://schemas.openxmlformats.org/drawingml/2006/main">
  <p:cSld name="Default design">
    <p:bg>
      <p:bgPr>
        <a:solidFill>
          <a:schemeClr val="bg1"/>
        </a:solid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HA1AAC4CAAAEAAAACYAAAAIAAAA//////////8="/>
              </a:ext>
            </a:extLst>
          </p:cNvSpPr>
          <p:nvPr>
            <p:ph type="title"/>
          </p:nvPr>
        </p:nvSpPr>
        <p:spPr>
          <a:xfrm>
            <a:off x="457200" y="274320"/>
            <a:ext cx="8229600" cy="1143000"/>
          </a:xfrm>
          <a:prstGeom prst="rect">
            <a:avLst/>
          </a:prstGeom>
          <a:noFill/>
          <a:ln>
            <a:noFill/>
          </a:ln>
          <a:effectLst/>
        </p:spPr>
        <p:txBody>
          <a:bodyPr vert="horz" wrap="square" numCol="1" spcCol="215900" anchor="ctr">
            <a:prstTxWarp prst="textNoShape">
              <a:avLst/>
            </a:prstTxWarp>
          </a:bodyPr>
          <a:lstStyle/>
          <a:p>
            <a:pPr/>
            <a:r>
              <a:t>Click to edit Master title style</a:t>
            </a:r>
          </a:p>
        </p:txBody>
      </p:sp>
      <p:sp>
        <p:nvSpPr>
          <p:cNvPr id="3" name="SlideText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2AkAAHA1AACwJQAAEAAAACYAAAAIAAAA//////////8="/>
              </a:ext>
            </a:extLst>
          </p:cNvSpPr>
          <p:nvPr>
            <p:ph type="body" idx="1"/>
          </p:nvPr>
        </p:nvSpPr>
        <p:spPr>
          <a:xfrm>
            <a:off x="457200" y="1600200"/>
            <a:ext cx="8229600" cy="4526280"/>
          </a:xfrm>
          <a:prstGeom prst="rect">
            <a:avLst/>
          </a:prstGeom>
          <a:noFill/>
          <a:ln>
            <a:noFill/>
          </a:ln>
          <a:effectLst/>
        </p:spPr>
        <p:txBody>
          <a:bodyPr vert="horz" wrap="square"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ycAAPAPAABZKQAAEAAAACYAAAAIAAAA//////////8="/>
              </a:ext>
            </a:extLst>
          </p:cNvSpPr>
          <p:nvPr>
            <p:ph type="dt" sz="quarter" idx="2"/>
          </p:nvPr>
        </p:nvSpPr>
        <p:spPr>
          <a:xfrm>
            <a:off x="457200" y="6356985"/>
            <a:ext cx="2133600" cy="364490"/>
          </a:xfrm>
          <a:prstGeom prst="rect">
            <a:avLst/>
          </a:prstGeom>
          <a:noFill/>
          <a:ln>
            <a:noFill/>
          </a:ln>
          <a:effectLst/>
        </p:spPr>
        <p:txBody>
          <a:bodyPr vert="horz" wrap="square" numCol="1" spcCol="215900" anchor="ctr">
            <a:prstTxWarp prst="textNoShape">
              <a:avLst/>
            </a:prstTxWarp>
          </a:bodyPr>
          <a:lstStyle>
            <a:lvl1pPr algn="l">
              <a:defRPr sz="1200"/>
            </a:lvl1pPr>
          </a:lstStyle>
          <a:p>
            <a:pPr/>
            <a:fld id="{77D7A7E6-A89A-8251-D46F-5E04E921220B}" type="datetime1">
              <a:t/>
            </a:fld>
          </a:p>
        </p:txBody>
      </p:sp>
      <p:sp>
        <p:nvSpPr>
          <p:cNvPr id="5" name="Foot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EwAAGycAAAglAABZKQAAEAAAACYAAAAIAAAA//////////8="/>
              </a:ext>
            </a:extLst>
          </p:cNvSpPr>
          <p:nvPr>
            <p:ph type="ftr" sz="quarter" idx="3"/>
          </p:nvPr>
        </p:nvSpPr>
        <p:spPr>
          <a:xfrm>
            <a:off x="3124200" y="6356985"/>
            <a:ext cx="2895600" cy="364490"/>
          </a:xfrm>
          <a:prstGeom prst="rect">
            <a:avLst/>
          </a:prstGeom>
          <a:noFill/>
          <a:ln>
            <a:noFill/>
          </a:ln>
          <a:effectLst/>
        </p:spPr>
        <p:txBody>
          <a:bodyPr vert="horz" wrap="square" numCol="1" spcCol="215900" anchor="ctr">
            <a:prstTxWarp prst="textNoShape">
              <a:avLst/>
            </a:prstTxWarp>
          </a:bodyPr>
          <a:lstStyle>
            <a:lvl1pPr algn="ctr">
              <a:defRPr sz="1200"/>
            </a:lvl1pPr>
          </a:lstStyle>
          <a:p>
            <a:pPr/>
          </a:p>
        </p:txBody>
      </p:sp>
      <p:sp>
        <p:nvSpPr>
          <p:cNvPr id="6" name="SlideNumberArea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QKAAAGycAAHA1AABZKQAAEAAAACYAAAAIAAAA//////////8="/>
              </a:ext>
            </a:extLst>
          </p:cNvSpPr>
          <p:nvPr>
            <p:ph type="sldNum" sz="quarter" idx="4"/>
          </p:nvPr>
        </p:nvSpPr>
        <p:spPr>
          <a:xfrm>
            <a:off x="6553200" y="6356985"/>
            <a:ext cx="2133600" cy="364490"/>
          </a:xfrm>
          <a:prstGeom prst="rect">
            <a:avLst/>
          </a:prstGeom>
          <a:noFill/>
          <a:ln>
            <a:noFill/>
          </a:ln>
          <a:effectLst/>
        </p:spPr>
        <p:txBody>
          <a:bodyPr vert="horz" wrap="square" numCol="1" spcCol="215900" anchor="ctr">
            <a:prstTxWarp prst="textNoShape">
              <a:avLst/>
            </a:prstTxWarp>
          </a:bodyPr>
          <a:lstStyle>
            <a:lvl1pPr algn="r">
              <a:defRPr sz="1200"/>
            </a:lvl1pPr>
          </a:lstStyle>
          <a:p>
            <a:pPr/>
            <a:fld id="{77D794C4-8A9A-8262-D46F-7C37DA212229}" type="slidenum">
              <a:t/>
            </a:fl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marR="0" indent="0" algn="ctr" defTabSz="457200">
        <a:lnSpc>
          <a:spcPct val="100000"/>
        </a:lnSpc>
        <a:spcBef>
          <a:spcPts val="0"/>
        </a:spcBef>
        <a:spcAft>
          <a:spcPts val="0"/>
        </a:spcAft>
        <a:buNone/>
        <a:tabLst/>
        <a:defRPr sz="4400" b="0" i="0" u="none" strike="noStrike" kern="1" spc="0" baseline="0">
          <a:solidFill>
            <a:schemeClr val="tx2"/>
          </a:solidFill>
          <a:effectLst/>
          <a:latin typeface="Calibri" pitchFamily="2" charset="0"/>
          <a:ea typeface="SimSun" pitchFamily="0"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9pPr>
    </p:titleStyle>
    <p:bodyStyle>
      <a:lvl1pPr marL="342900" marR="0" indent="-342900" algn="l" defTabSz="457200">
        <a:lnSpc>
          <a:spcPct val="100000"/>
        </a:lnSpc>
        <a:spcBef>
          <a:spcPts val="0"/>
        </a:spcBef>
        <a:spcAft>
          <a:spcPts val="0"/>
        </a:spcAft>
        <a:buClrTx/>
        <a:buSzTx/>
        <a:buFontTx/>
        <a:buChar char="•"/>
        <a:tabLst/>
        <a:defRPr sz="3200" b="0" i="0" u="none" strike="noStrike" kern="1" spc="0" baseline="0">
          <a:solidFill>
            <a:schemeClr val="tx1"/>
          </a:solidFill>
          <a:effectLst/>
          <a:latin typeface="Calibri" pitchFamily="2" charset="0"/>
          <a:ea typeface="SimSun" pitchFamily="0" charset="0"/>
          <a:cs typeface="Times New Roman" pitchFamily="1" charset="0"/>
        </a:defRPr>
      </a:lvl1pPr>
      <a:lvl2pPr marL="742950" marR="0" indent="-285750" algn="l" defTabSz="457200">
        <a:lnSpc>
          <a:spcPct val="100000"/>
        </a:lnSpc>
        <a:spcBef>
          <a:spcPts val="0"/>
        </a:spcBef>
        <a:spcAft>
          <a:spcPts val="0"/>
        </a:spcAft>
        <a:buClrTx/>
        <a:buSzTx/>
        <a:buFontTx/>
        <a:buChar char="–"/>
        <a:tabLst/>
        <a:defRPr sz="2800" b="0" i="0" u="none" strike="noStrike" kern="1" spc="0" baseline="0">
          <a:solidFill>
            <a:schemeClr val="tx1"/>
          </a:solidFill>
          <a:effectLst/>
          <a:latin typeface="Calibri" pitchFamily="2" charset="0"/>
          <a:ea typeface="SimSun" pitchFamily="0" charset="0"/>
          <a:cs typeface="Times New Roman" pitchFamily="1" charset="0"/>
        </a:defRPr>
      </a:lvl2pPr>
      <a:lvl3pPr marL="1143000" marR="0" indent="-228600" algn="l" defTabSz="457200">
        <a:lnSpc>
          <a:spcPct val="100000"/>
        </a:lnSpc>
        <a:spcBef>
          <a:spcPts val="0"/>
        </a:spcBef>
        <a:spcAft>
          <a:spcPts val="0"/>
        </a:spcAft>
        <a:buClrTx/>
        <a:buSzTx/>
        <a:buFontTx/>
        <a:buChar char="•"/>
        <a:tabLst/>
        <a:defRPr sz="2400" b="0" i="0" u="none" strike="noStrike" kern="1" spc="0" baseline="0">
          <a:solidFill>
            <a:schemeClr val="tx1"/>
          </a:solidFill>
          <a:effectLst/>
          <a:latin typeface="Calibri" pitchFamily="2" charset="0"/>
          <a:ea typeface="SimSun" pitchFamily="0" charset="0"/>
          <a:cs typeface="Times New Roman" pitchFamily="1" charset="0"/>
        </a:defRPr>
      </a:lvl3pPr>
      <a:lvl4pPr marL="16002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pitchFamily="0" charset="0"/>
          <a:cs typeface="Times New Roman" pitchFamily="1" charset="0"/>
        </a:defRPr>
      </a:lvl4pPr>
      <a:lvl5pPr marL="20574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pitchFamily="0" charset="0"/>
          <a:cs typeface="Times New Roman" pitchFamily="1" charset="0"/>
        </a:defRPr>
      </a:lvl5pPr>
      <a:lvl6pPr marL="25146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pitchFamily="0" charset="0"/>
          <a:cs typeface="Times New Roman" pitchFamily="1" charset="0"/>
        </a:defRPr>
      </a:lvl6pPr>
      <a:lvl7pPr marL="29718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pitchFamily="0" charset="0"/>
          <a:cs typeface="Times New Roman" pitchFamily="1" charset="0"/>
        </a:defRPr>
      </a:lvl7pPr>
      <a:lvl8pPr marL="34290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pitchFamily="0" charset="0"/>
          <a:cs typeface="Times New Roman" pitchFamily="1" charset="0"/>
        </a:defRPr>
      </a:lvl8pPr>
      <a:lvl9pPr marL="38862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pitchFamily="0" charset="0"/>
          <a:cs typeface="Times New Roman" pitchFamily="1" charset="0"/>
        </a:defRPr>
      </a:lvl9pPr>
    </p:bodyStyle>
    <p:otherStyle>
      <a:lvl1pPr marL="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pitchFamily="0" charset="0"/>
          <a:cs typeface="Times New Roman" pitchFamily="1" charset="0"/>
        </a:defRPr>
      </a:lvl9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2.xml.rels><?xml version="1.0" encoding="UTF-8" standalone="yes" ?>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7.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8.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9.xml.rels><?xml version="1.0" encoding="UTF-8" standalone="yes" ?>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1.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2.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3.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MMwAFgAAAAQAAAAAAAAAAAAAAAAAAAAAAAAAAAAAAAAAAAAAAAAAA////An9/fwBcHwADzMzMAMDA/wB/f38AAAAAAAAAAAAAAAAAAAAAAAAAAAAhAAAAGAAAABQAAAD5AwAAxAEAAHA1AAApGQAAEAAAACYAAAAIAAAAAQAAAAAAAAA="/>
              </a:ext>
            </a:extLst>
          </p:cNvSpPr>
          <p:nvPr>
            <p:ph type="title"/>
          </p:nvPr>
        </p:nvSpPr>
        <p:spPr>
          <a:xfrm>
            <a:off x="645795" y="287020"/>
            <a:ext cx="8041005" cy="3803015"/>
          </a:xfrm>
        </p:spPr>
        <p:txBody>
          <a:bodyPr/>
          <a:lstStyle/>
          <a:p>
            <a:pPr marL="0" indent="0" algn="ctr">
              <a:buNone/>
              <a:defRPr sz="4800"/>
            </a:pPr>
          </a:p>
          <a:p>
            <a:pPr marL="0" indent="0" algn="ctr">
              <a:buNone/>
              <a:defRPr sz="4800">
                <a:latin typeface="Times New Roman" pitchFamily="1" charset="0"/>
                <a:ea typeface="Times New Roman" pitchFamily="1" charset="0"/>
                <a:cs typeface="Times New Roman" pitchFamily="1" charset="0"/>
              </a:defRPr>
            </a:pPr>
            <a:r>
              <a:t>Christ School of Ministry</a:t>
            </a:r>
          </a:p>
          <a:p>
            <a:pPr marL="0" indent="0" algn="ctr">
              <a:buNone/>
              <a:defRPr>
                <a:latin typeface="Times New Roman" pitchFamily="1" charset="0"/>
                <a:ea typeface="Times New Roman" pitchFamily="1" charset="0"/>
                <a:cs typeface="Times New Roman" pitchFamily="1" charset="0"/>
              </a:defRPr>
            </a:pPr>
            <a:r>
              <a:t>Old Testament Survey</a:t>
            </a:r>
          </a:p>
          <a:p>
            <a:pPr marL="0" indent="0" algn="ctr">
              <a:buNone/>
              <a:defRPr>
                <a:latin typeface="Times New Roman" pitchFamily="1" charset="0"/>
                <a:ea typeface="Times New Roman" pitchFamily="1" charset="0"/>
                <a:cs typeface="Times New Roman" pitchFamily="1" charset="0"/>
              </a:defRPr>
            </a:pPr>
            <a:r>
              <a:t>Lesson Ten</a:t>
            </a:r>
          </a:p>
          <a:p>
            <a:pPr marL="0" indent="0" algn="ctr">
              <a:buNone/>
              <a:defRPr>
                <a:latin typeface="Times New Roman" pitchFamily="1" charset="0"/>
                <a:ea typeface="Times New Roman" pitchFamily="1" charset="0"/>
                <a:cs typeface="Times New Roman" pitchFamily="1" charset="0"/>
              </a:defRPr>
            </a:pPr>
            <a:r>
              <a:t>Kings </a:t>
            </a:r>
          </a:p>
          <a:p>
            <a:pPr marL="0" indent="0" algn="ctr">
              <a:buNone/>
              <a:defRPr sz="3600"/>
            </a:pPr>
            <a:r>
              <a:rPr>
                <a:latin typeface="Times New Roman" pitchFamily="1" charset="0"/>
                <a:ea typeface="Times New Roman" pitchFamily="1" charset="0"/>
                <a:cs typeface="Times New Roman" pitchFamily="1" charset="0"/>
              </a:rPr>
              <a:t>Edwin Hathaway Instructor</a:t>
            </a:r>
            <a:r>
              <a:t> </a:t>
            </a:r>
          </a:p>
          <a:p>
            <a:pPr>
              <a:defRPr>
                <a:latin typeface="Times New Roman" pitchFamily="1" charset="0"/>
                <a:ea typeface="Times New Roman" pitchFamily="1" charset="0"/>
                <a:cs typeface="Times New Roman" pitchFamily="1" charset="0"/>
              </a:defRPr>
            </a:pPr>
          </a:p>
        </p:txBody>
      </p:sp>
      <p:sp>
        <p:nvSpPr>
          <p:cNvPr id="3" name="Textbox1"/>
          <p:cNvSpPr txBox="1">
            <a:extLst>
              <a:ext uri="smNativeData">
                <pr:smNativeData xmlns:pr="smNativeData" val="SMDATA_13_3mIuYhMAAAAlAAAAEg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MMwAFgAAAAQAAAAAAAAAAAAAAAAAAAAAAAAAAAAAAAAAAAAAAAAAA////An9/fwBcHwADzMzMAMDA/wB/f38AAAAAAAAAAAAAAAAAAAAAAAAAAAAhAAAAGAAAABQAAAD5AwAAKRkAAGk1AAArKAAAEAAAACYAAAAIAAAA//////////8="/>
              </a:ext>
            </a:extLst>
          </p:cNvSpPr>
          <p:nvPr/>
        </p:nvSpPr>
        <p:spPr>
          <a:xfrm>
            <a:off x="645795" y="4090035"/>
            <a:ext cx="8036560" cy="2439670"/>
          </a:xfrm>
          <a:prstGeom prst="rect">
            <a:avLst/>
          </a:prstGeom>
          <a:noFill/>
          <a:ln>
            <a:noFill/>
          </a:ln>
          <a:effectLst/>
        </p:spPr>
        <p:txBody>
          <a:bodyPr vert="horz" wrap="square" numCol="1" spcCol="215900" anchor="t"/>
          <a:lstStyle/>
          <a:p>
            <a:pPr algn="ctr">
              <a:defRPr sz="3600">
                <a:solidFill>
                  <a:schemeClr val="tx2"/>
                </a:solidFill>
                <a:latin typeface="Times New Roman" pitchFamily="1" charset="0"/>
                <a:ea typeface="Times New Roman" pitchFamily="1" charset="0"/>
                <a:cs typeface="Times New Roman" pitchFamily="1" charset="0"/>
              </a:defRPr>
            </a:pPr>
            <a:r>
              <a:t>First Apostolic Church</a:t>
            </a:r>
          </a:p>
          <a:p>
            <a:pPr algn="ctr">
              <a:defRPr sz="3600">
                <a:solidFill>
                  <a:schemeClr val="tx2"/>
                </a:solidFill>
                <a:latin typeface="Times New Roman" pitchFamily="1" charset="0"/>
                <a:ea typeface="Times New Roman" pitchFamily="1" charset="0"/>
                <a:cs typeface="Times New Roman" pitchFamily="1" charset="0"/>
              </a:defRPr>
            </a:pPr>
            <a:r>
              <a:t>Dee Jay Shoulders Pastor</a:t>
            </a:r>
          </a:p>
          <a:p>
            <a:pPr algn="ctr">
              <a:defRPr sz="3600">
                <a:solidFill>
                  <a:schemeClr val="tx2"/>
                </a:solidFill>
                <a:latin typeface="Times New Roman" pitchFamily="1" charset="0"/>
                <a:ea typeface="Times New Roman" pitchFamily="1" charset="0"/>
                <a:cs typeface="Times New Roman" pitchFamily="1" charset="0"/>
              </a:defRPr>
            </a:pPr>
            <a:r>
              <a:t>Jonathan Denton Family Pastor</a:t>
            </a:r>
          </a:p>
        </p:txBody>
      </p:sp>
    </p:spTree>
  </p:cSld>
  <p:clrMapOvr>
    <a:masterClrMapping/>
  </p:clrMapOvr>
  <p:timing>
    <p:tnLst>
      <p:par>
        <p:cTn id="1" dur="indefinite" restart="never" nodeType="tmRoot"/>
      </p:par>
    </p:tnLst>
  </p:timing>
</p:sld>
</file>

<file path=ppt/slides/slide1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val="SMDATA_15_3mIuYhMAAAAlAAAAEQAAAC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AcAAAA4AAAAAAAAAAAAAAAAAAAA////AAAAAAAAAAAAAAAAAAAAAAAAAAAAAAAAAAAAAABkAAAAZAAAAAAAAAAjAAAABAAAAGQAAAAXAAAAFAAAAAAAAAAAAAAA/38AAP9/AAAAAAAACQAAAAQAAAAvYTpsDAAAABAAAAAAAAAAAAAAAAAAAAAAAAAAHgAAAGgAAAAAAAAAAAAAAAAAAAAAAAAAAAAAABAnAAAQJwAAAAAAAAAAAAAAAAAAAAAAAAAAAAAAAAAAAAAAAAAAAAAUAAAAAAAAAMDA/wAAAAAAZAAAADIAAAAAAAAAZAAAAAAAAAB/f38ACgAAAB8AAABUAAAAzDMABYAAAAEAAAAAAAAAAAAAAAAAAAAAAAAAAAAAAAAAAAAAAAAAAP///wJ/f38AXB8AA8zMzADAwP8Af39/AAAAAAAAAAAAAAAAAP///wAAAAAAIQAAABgAAAAUAAAAzP///wAAAABAOAAAYCoAABAAAAAmAAAACAAAAP//////////"/>
              </a:ext>
            </a:extLst>
          </p:cNvPicPr>
          <p:nvPr/>
        </p:nvPicPr>
        <p:blipFill>
          <a:blip r:embed="rId2"/>
          <a:stretch>
            <a:fillRect/>
          </a:stretch>
        </p:blipFill>
        <p:spPr>
          <a:xfrm>
            <a:off x="-33020" y="0"/>
            <a:ext cx="9177020" cy="6888480"/>
          </a:xfrm>
          <a:prstGeom prst="rect">
            <a:avLst/>
          </a:prstGeom>
          <a:noFill/>
          <a:ln>
            <a:noFill/>
          </a:ln>
          <a:effectLst/>
        </p:spPr>
      </p:pic>
    </p:spTree>
  </p:cSld>
  <p:clrMapOvr>
    <a:masterClrMapping/>
  </p:clrMapOvr>
  <p:timing>
    <p:tnLst>
      <p:par>
        <p:cTn id="1" dur="indefinite" restart="never" nodeType="tmRoot"/>
      </p:par>
    </p:tnLst>
  </p:timing>
</p:sld>
</file>

<file path=ppt/slides/slide1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val="SMDATA_15_3mIuYhMAAAAlAAAAEQAAAC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AcAAAA4AAAAAAAAAAAAAAAAAAAA////AAAAAAAAAAAAAAAAAAAAAAAAAAAAAAAAAAAAAABkAAAAZAAAAAAAAAAjAAAABAAAAGQAAAAXAAAAFAAAAAAAAAAAAAAA/38AAP9/AAAAAAAACQAAAAQAAAByIHZhDAAAABAAAAAAAAAAAAAAAAAAAAAAAAAAHgAAAGgAAAAAAAAAAAAAAAAAAAAAAAAAAAAAABAnAAAQJwAAAAAAAAAAAAAAAAAAAAAAAAAAAAAAAAAAAAAAAAAAAAAUAAAAAAAAAMDA/wAAAAAAZAAAADIAAAAAAAAAZAAAAAAAAAB/f38ACgAAAB8AAABUAAAAzDMABYAAAAEAAAAAAAAAAAAAAAAAAAAAAAAAAAAAAAAAAAAAAAAAAP///wJ/f38AXB8AA8zMzADAwP8Af39/AAAAAAAAAAAAAAAAAP///wAAAAAAIQAAABgAAAAUAAAAQAAAAP////8xOAAA9CkAABAAAAAmAAAACAAAAP//////////"/>
              </a:ext>
            </a:extLst>
          </p:cNvPicPr>
          <p:nvPr/>
        </p:nvPicPr>
        <p:blipFill>
          <a:blip r:embed="rId2"/>
          <a:stretch>
            <a:fillRect/>
          </a:stretch>
        </p:blipFill>
        <p:spPr>
          <a:xfrm>
            <a:off x="40640" y="-635"/>
            <a:ext cx="9093835" cy="6820535"/>
          </a:xfrm>
          <a:prstGeom prst="rect">
            <a:avLst/>
          </a:prstGeom>
          <a:noFill/>
          <a:ln>
            <a:noFill/>
          </a:ln>
          <a:effectLst/>
        </p:spPr>
      </p:pic>
    </p:spTree>
  </p:cSld>
  <p:clrMapOvr>
    <a:masterClrMapping/>
  </p:clrMapOvr>
  <p:timing>
    <p:tnLst>
      <p:par>
        <p:cTn id="1" dur="indefinite" restart="never" nodeType="tmRoot"/>
      </p:par>
    </p:tnLst>
  </p:timing>
</p:sld>
</file>

<file path=ppt/slides/slide1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AAAAAAAAAEA4AABqBAAAEAAAACYAAAAIAAAAAQAAAAAAAAA="/>
              </a:ext>
            </a:extLst>
          </p:cNvSpPr>
          <p:nvPr>
            <p:ph type="ctrTitle"/>
          </p:nvPr>
        </p:nvSpPr>
        <p:spPr>
          <a:xfrm>
            <a:off x="0" y="0"/>
            <a:ext cx="9144000" cy="717550"/>
          </a:xfrm>
        </p:spPr>
        <p:txBody>
          <a:bodyPr/>
          <a:lstStyle/>
          <a:p>
            <a:pPr>
              <a:defRPr>
                <a:latin typeface="Times New Roman" pitchFamily="1" charset="0"/>
                <a:ea typeface="Times New Roman" pitchFamily="1" charset="0"/>
                <a:cs typeface="Times New Roman" pitchFamily="1" charset="0"/>
              </a:defRPr>
            </a:pPr>
            <a:r>
              <a:t>Kings </a:t>
            </a:r>
          </a:p>
        </p:txBody>
      </p:sp>
      <p:sp>
        <p:nvSpPr>
          <p:cNvPr id="3" name="SlideSubtitle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Bo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AAAAagQAAEA4AAA7LwAAEAAAACYAAAAIAAAAAQAAAAAAAAA="/>
              </a:ext>
            </a:extLst>
          </p:cNvSpPr>
          <p:nvPr>
            <p:ph type="subTitle" idx="1"/>
          </p:nvPr>
        </p:nvSpPr>
        <p:spPr>
          <a:xfrm>
            <a:off x="0" y="717550"/>
            <a:ext cx="9144000" cy="6960235"/>
          </a:xfrm>
        </p:spPr>
        <p:txBody>
          <a:bodyPr/>
          <a:lstStyle/>
          <a:p>
            <a:pPr algn="l">
              <a:defRPr sz="1400">
                <a:solidFill>
                  <a:schemeClr val="tx2"/>
                </a:solidFill>
                <a:latin typeface="Times New Roman" pitchFamily="1" charset="0"/>
                <a:ea typeface="Times New Roman" pitchFamily="1" charset="0"/>
                <a:cs typeface="Times New Roman" pitchFamily="1" charset="0"/>
              </a:defRPr>
            </a:pPr>
          </a:p>
          <a:p>
            <a:pPr algn="l">
              <a:defRPr sz="1800">
                <a:solidFill>
                  <a:schemeClr val="tx2"/>
                </a:solidFill>
                <a:latin typeface="Times New Roman" pitchFamily="1" charset="0"/>
                <a:ea typeface="Times New Roman" pitchFamily="1" charset="0"/>
                <a:cs typeface="Times New Roman" pitchFamily="1" charset="0"/>
              </a:defRPr>
            </a:pPr>
            <a:r>
              <a:t>13 And behold, a man of God went from Judah to Bethel by the word of the Lord, and Jeroboam stood by the altar to burn incense. 2 Then he cried out against the altar by the word of the Lord, and said, "O altar, altar! Thus says the Lord: 'Behold, a child, Josiah by name, shall be born to the house of David; and on you he shall sacrifice the priests of the high places who burn incense on you, and men's bones shall be burned on you.'" 3 And he gave a sign the same day, saying, "This is the sign which the Lord has spoken: Surely the altar shall split apart, and the ashes on it shall be poured out." </a:t>
            </a:r>
          </a:p>
          <a:p>
            <a:pPr algn="l">
              <a:defRPr sz="1800">
                <a:solidFill>
                  <a:schemeClr val="tx2"/>
                </a:solidFill>
                <a:latin typeface="Times New Roman" pitchFamily="1" charset="0"/>
                <a:ea typeface="Times New Roman" pitchFamily="1" charset="0"/>
                <a:cs typeface="Times New Roman" pitchFamily="1" charset="0"/>
              </a:defRPr>
            </a:pPr>
            <a:r>
              <a:t>4 So it came to pass when King Jeroboam heard the saying of the man of God, who cried out against the altar in Bethel, that he stretched out his hand from the altar, saying, "Arrest him!" Then his hand, which he stretched out toward him, withered, so that he could not pull it back to himself. 5 The altar also was split apart, and the ashes poured out from the altar, according to the sign which the man of God had given by the word of the Lord. 6 Then the king answered and said to the man of God, "Please entreat the favor of the Lord your God, and pray for me, that my hand may be restored to me."</a:t>
            </a:r>
          </a:p>
          <a:p>
            <a:pPr algn="l">
              <a:defRPr sz="1800">
                <a:solidFill>
                  <a:schemeClr val="tx2"/>
                </a:solidFill>
                <a:latin typeface="Times New Roman" pitchFamily="1" charset="0"/>
                <a:ea typeface="Times New Roman" pitchFamily="1" charset="0"/>
                <a:cs typeface="Times New Roman" pitchFamily="1" charset="0"/>
              </a:defRPr>
            </a:pPr>
            <a:r>
              <a:t>So the man of God entreated the Lord, and the king's hand was restored to him, and became as before. 7 Then the king said to the man of God, "Come home with me and refresh yourself, and I will give you a reward." </a:t>
            </a:r>
          </a:p>
          <a:p>
            <a:pPr algn="l">
              <a:defRPr sz="1800">
                <a:solidFill>
                  <a:schemeClr val="tx2"/>
                </a:solidFill>
                <a:latin typeface="Times New Roman" pitchFamily="1" charset="0"/>
                <a:ea typeface="Times New Roman" pitchFamily="1" charset="0"/>
                <a:cs typeface="Times New Roman" pitchFamily="1" charset="0"/>
              </a:defRPr>
            </a:pPr>
            <a:r>
              <a:t>8 But the man of God said to the king, "If you were to give me half your house, I would not go in with you; nor would I eat bread nor drink water in this place. 9 For so it was commanded me by the word of the Lord, saying, 'You shall not eat bread, nor drink water, nor return by the same way you came.'"</a:t>
            </a:r>
          </a:p>
        </p:txBody>
      </p:sp>
    </p:spTree>
  </p:cSld>
  <p:clrMapOvr>
    <a:masterClrMapping/>
  </p:clrMapOvr>
  <p:timing>
    <p:tnLst>
      <p:par>
        <p:cTn id="1" dur="indefinite" restart="never" nodeType="tmRoot"/>
      </p:par>
    </p:tnLst>
  </p:timing>
</p:sld>
</file>

<file path=ppt/slides/slide1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PsB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wg0AAC9BQAAEAAAACYAAAAIAAAAAQAAAAAAAAA="/>
              </a:ext>
            </a:extLst>
          </p:cNvSpPr>
          <p:nvPr>
            <p:ph type="ctrTitle"/>
          </p:nvPr>
        </p:nvSpPr>
        <p:spPr>
          <a:xfrm>
            <a:off x="685800" y="-635"/>
            <a:ext cx="7772400" cy="933450"/>
          </a:xfrm>
        </p:spPr>
        <p:txBody>
          <a:bodyPr/>
          <a:lstStyle/>
          <a:p>
            <a:pPr/>
          </a:p>
        </p:txBody>
      </p:sp>
      <p:sp>
        <p:nvSpPr>
          <p:cNvPr id="3" name="SlideSubtitle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L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AAAALgYAAIA4AAAwKgAAEAAAACYAAAAIAAAAAQAAAAAAAAA="/>
              </a:ext>
            </a:extLst>
          </p:cNvSpPr>
          <p:nvPr>
            <p:ph type="subTitle" idx="1"/>
          </p:nvPr>
        </p:nvSpPr>
        <p:spPr>
          <a:xfrm>
            <a:off x="0" y="1004570"/>
            <a:ext cx="9184640" cy="5853430"/>
          </a:xfrm>
        </p:spPr>
        <p:txBody>
          <a:bodyPr/>
          <a:lstStyle/>
          <a:p>
            <a:pPr algn="l">
              <a:defRPr sz="1800">
                <a:solidFill>
                  <a:schemeClr val="tx2"/>
                </a:solidFill>
                <a:latin typeface="Times New Roman" pitchFamily="1" charset="0"/>
                <a:ea typeface="Times New Roman" pitchFamily="1" charset="0"/>
                <a:cs typeface="Times New Roman" pitchFamily="1" charset="0"/>
              </a:defRPr>
            </a:pPr>
            <a:r>
              <a:t> 10 So he went another way and did not return by the way he came to Bethel. </a:t>
            </a:r>
          </a:p>
          <a:p>
            <a:pPr algn="l">
              <a:defRPr sz="1800">
                <a:solidFill>
                  <a:schemeClr val="tx2"/>
                </a:solidFill>
                <a:latin typeface="Times New Roman" pitchFamily="1" charset="0"/>
                <a:ea typeface="Times New Roman" pitchFamily="1" charset="0"/>
                <a:cs typeface="Times New Roman" pitchFamily="1" charset="0"/>
              </a:defRPr>
            </a:pPr>
            <a:r>
              <a:t>Death of the Man of God 11 Now an old prophet dwelt in Bethel, and his sons came and told him all the works that the man of God had done that day in Bethel; they also told their father the words which he had spoken to the king. 12 And their father said to them, "Which way did he go?" For his sons had seen which way the man of God went who came from Judah. 13 Then he said to his sons, "Saddle the donkey for me." So they saddled the donkey for him; and he rode on it,</a:t>
            </a:r>
          </a:p>
          <a:p>
            <a:pPr algn="l">
              <a:defRPr sz="1800">
                <a:solidFill>
                  <a:schemeClr val="tx2"/>
                </a:solidFill>
                <a:latin typeface="Times New Roman" pitchFamily="1" charset="0"/>
                <a:ea typeface="Times New Roman" pitchFamily="1" charset="0"/>
                <a:cs typeface="Times New Roman" pitchFamily="1" charset="0"/>
              </a:defRPr>
            </a:pPr>
            <a:r>
              <a:t>14 and went after the man of God, and found him sitting under an oak. Then he said to him, "Are you the man of God </a:t>
            </a:r>
            <a:r>
              <a:t>whught him back; 21 and he cried out to the me corpse. Then they went and told it in the city where the old prophet dwelt. </a:t>
            </a:r>
          </a:p>
          <a:p>
            <a:pPr algn="l">
              <a:defRPr sz="1800">
                <a:solidFill>
                  <a:schemeClr val="tx2"/>
                </a:solidFill>
                <a:latin typeface="Times New Roman" pitchFamily="1" charset="0"/>
                <a:ea typeface="Times New Roman" pitchFamily="1" charset="0"/>
                <a:cs typeface="Times New Roman" pitchFamily="1" charset="0"/>
              </a:defRPr>
            </a:pPr>
            <a:r>
              <a:t>26 Now when the prophet who had brought him back from the way heard it, he said, "It is the man an of God who came from Judah, saying, "Thus says the Lord: 'Because you have disobeyed the word of the Lord, and have </a:t>
            </a:r>
            <a:r>
              <a:t>noto came from Judah?"</a:t>
            </a:r>
          </a:p>
          <a:p>
            <a:pPr algn="l">
              <a:defRPr sz="1800">
                <a:solidFill>
                  <a:schemeClr val="tx2"/>
                </a:solidFill>
                <a:latin typeface="Times New Roman" pitchFamily="1" charset="0"/>
                <a:ea typeface="Times New Roman" pitchFamily="1" charset="0"/>
                <a:cs typeface="Times New Roman" pitchFamily="1" charset="0"/>
              </a:defRPr>
            </a:pPr>
            <a:r>
              <a:t>And he said, "I am." </a:t>
            </a:r>
          </a:p>
          <a:p>
            <a:pPr algn="l">
              <a:defRPr sz="1800">
                <a:solidFill>
                  <a:schemeClr val="tx2"/>
                </a:solidFill>
                <a:latin typeface="Times New Roman" pitchFamily="1" charset="0"/>
                <a:ea typeface="Times New Roman" pitchFamily="1" charset="0"/>
                <a:cs typeface="Times New Roman" pitchFamily="1" charset="0"/>
              </a:defRPr>
            </a:pPr>
            <a:r>
              <a:t>15 Then he said to him, "Come home with me and eat bread." </a:t>
            </a:r>
          </a:p>
          <a:p>
            <a:pPr algn="l">
              <a:defRPr sz="1800">
                <a:solidFill>
                  <a:schemeClr val="tx2"/>
                </a:solidFill>
                <a:latin typeface="Times New Roman" pitchFamily="1" charset="0"/>
                <a:ea typeface="Times New Roman" pitchFamily="1" charset="0"/>
                <a:cs typeface="Times New Roman" pitchFamily="1" charset="0"/>
              </a:defRPr>
            </a:pPr>
            <a:r>
              <a:t>16 And he said, "I cannot return with you nor go in with you; neither can I eat bread nor drink water with you in this place. 17 For I have been told by the word of the Lord, 'You shall not eat bread nor drink water there, nor return by going the way you came.'" </a:t>
            </a:r>
          </a:p>
          <a:p>
            <a:pPr algn="l">
              <a:defRPr sz="1800">
                <a:solidFill>
                  <a:schemeClr val="tx2"/>
                </a:solidFill>
                <a:latin typeface="Times New Roman" pitchFamily="1" charset="0"/>
                <a:ea typeface="Times New Roman" pitchFamily="1" charset="0"/>
                <a:cs typeface="Times New Roman" pitchFamily="1" charset="0"/>
              </a:defRPr>
            </a:pPr>
            <a:r>
              <a:t>18 He said to him, "I too am a prophet as you are, and an angel spoke to me by the word of the Lord, saying, 'Bring him back with you to your house, that he may eat bread and drink water.'" (He was lying to him.) </a:t>
            </a:r>
          </a:p>
          <a:p>
            <a:pPr algn="l">
              <a:defRPr sz="1800">
                <a:solidFill>
                  <a:schemeClr val="tx2"/>
                </a:solidFill>
                <a:latin typeface="Times New Roman" pitchFamily="1" charset="0"/>
                <a:ea typeface="Times New Roman" pitchFamily="1" charset="0"/>
                <a:cs typeface="Times New Roman" pitchFamily="1" charset="0"/>
              </a:defRPr>
            </a:pPr>
          </a:p>
        </p:txBody>
      </p:sp>
    </p:spTree>
  </p:cSld>
  <p:clrMapOvr>
    <a:masterClrMapping/>
  </p:clrMapOvr>
  <p:timing>
    <p:tnLst>
      <p:par>
        <p:cTn id="1" dur="indefinite" restart="never" nodeType="tmRoot"/>
      </p:par>
    </p:tnLst>
  </p:timing>
</p:sld>
</file>

<file path=ppt/slides/slide1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wg0AAC9BQAAEAAAACYAAAAIAAAAAQAAAAAAAAA="/>
              </a:ext>
            </a:extLst>
          </p:cNvSpPr>
          <p:nvPr>
            <p:ph type="ctrTitle"/>
          </p:nvPr>
        </p:nvSpPr>
        <p:spPr>
          <a:xfrm>
            <a:off x="685800" y="-635"/>
            <a:ext cx="7772400" cy="933450"/>
          </a:xfrm>
        </p:spPr>
        <p:txBody>
          <a:bodyPr/>
          <a:lstStyle/>
          <a:p>
            <a:pPr/>
          </a:p>
        </p:txBody>
      </p:sp>
      <p:sp>
        <p:nvSpPr>
          <p:cNvPr id="3" name="SlideSubtitle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AAAAvQUAAEA4AAB+KQAAEAAAACYAAAAIAAAAAQAAAAAAAAA="/>
              </a:ext>
            </a:extLst>
          </p:cNvSpPr>
          <p:nvPr>
            <p:ph type="subTitle" idx="1"/>
          </p:nvPr>
        </p:nvSpPr>
        <p:spPr>
          <a:xfrm>
            <a:off x="0" y="932815"/>
            <a:ext cx="9144000" cy="5812155"/>
          </a:xfrm>
        </p:spPr>
        <p:txBody>
          <a:bodyPr/>
          <a:lstStyle/>
          <a:p>
            <a:pPr algn="l">
              <a:defRPr sz="1800">
                <a:solidFill>
                  <a:schemeClr val="tx2"/>
                </a:solidFill>
                <a:latin typeface="Times New Roman" pitchFamily="1" charset="0"/>
                <a:ea typeface="Times New Roman" pitchFamily="1" charset="0"/>
                <a:cs typeface="Times New Roman" pitchFamily="1" charset="0"/>
              </a:defRPr>
            </a:pPr>
            <a:r>
              <a:t>19 So he went back with him, and ate bread in his house, and drank water. </a:t>
            </a:r>
          </a:p>
          <a:p>
            <a:pPr algn="l">
              <a:defRPr sz="1800">
                <a:solidFill>
                  <a:schemeClr val="tx2"/>
                </a:solidFill>
                <a:latin typeface="Times New Roman" pitchFamily="1" charset="0"/>
                <a:ea typeface="Times New Roman" pitchFamily="1" charset="0"/>
                <a:cs typeface="Times New Roman" pitchFamily="1" charset="0"/>
              </a:defRPr>
            </a:pPr>
            <a:r>
              <a:t>2d the prophet took up the corpse of the man of God, laid it on the donkey, and brought it back. So the old </a:t>
            </a:r>
            <a:r>
              <a:t>prophet0 Now it happened, as they sat at the table, that the word of the Lord came to the prophet who had bro kept the commandment which the Lord your God commanded you, 22 but you came back, ate bread, and drank water in the place of which the Lord said to you, "Eat no bread and drink no water," your corpse shall not come to the tomb of your fathers.'" </a:t>
            </a:r>
          </a:p>
          <a:p>
            <a:pPr algn="l">
              <a:defRPr sz="1800">
                <a:solidFill>
                  <a:schemeClr val="tx2"/>
                </a:solidFill>
                <a:latin typeface="Times New Roman" pitchFamily="1" charset="0"/>
                <a:ea typeface="Times New Roman" pitchFamily="1" charset="0"/>
                <a:cs typeface="Times New Roman" pitchFamily="1" charset="0"/>
              </a:defRPr>
            </a:pPr>
            <a:r>
              <a:t>23 So it was, after he had eaten bread and after he had drunk, that he saddled the donkey for him, the prophet whom he had brought back. 24 When he was gone, a lion met him on the road and killed him. And his corpse was thrown on the road, and the donkey stood by it. The lion also stood by the corpse. 25 And there, men passed by and saw the corpse thrown on the road, and the lion standing by </a:t>
            </a:r>
            <a:r>
              <a:t>thof God who was disobedient to the word of the Lord. Therefore the Lord has delivered him to the lion, which has torn him and killed him, according to the word of the Lord which He spoke to him." 27 And he spoke to his sons, saying, "Saddle the donkey for me." So they saddled it.  28 Then he went and found his corpse thrown on the road,</a:t>
            </a:r>
          </a:p>
          <a:p>
            <a:pPr algn="l">
              <a:defRPr sz="1800">
                <a:solidFill>
                  <a:schemeClr val="tx2"/>
                </a:solidFill>
                <a:latin typeface="Times New Roman" pitchFamily="1" charset="0"/>
                <a:ea typeface="Times New Roman" pitchFamily="1" charset="0"/>
                <a:cs typeface="Times New Roman" pitchFamily="1" charset="0"/>
              </a:defRPr>
            </a:pPr>
            <a:r>
              <a:t>and the donkey and the lion standing by the corpse. The lion had not eaten the corpse nor torn the donkey. 29 An his bones. 32 For the saying which he cried out by the word of the Lord against the altar in Bethel, and against all the shrines on </a:t>
            </a:r>
            <a:r>
              <a:t>thecame to the city to mourn, and to bury him. 30 Then he laid the corpse in his own tomb; and they mourned over him, saying, "Alas, my brother!" 31 So it was, after he had buried him, that he spoke to his sons, saying, "When I am dead, then bury me in the tomb where the man of God is buried; lay my bones beside  high places which are in the cities of </a:t>
            </a:r>
            <a:r>
              <a:t>Samaria, will surely come to pass." </a:t>
            </a:r>
          </a:p>
          <a:p>
            <a:pPr algn="l">
              <a:defRPr sz="1800">
                <a:solidFill>
                  <a:schemeClr val="tx2"/>
                </a:solidFill>
                <a:latin typeface="Times New Roman" pitchFamily="1" charset="0"/>
                <a:ea typeface="Times New Roman" pitchFamily="1" charset="0"/>
                <a:cs typeface="Times New Roman" pitchFamily="1" charset="0"/>
              </a:defRPr>
            </a:pPr>
            <a:r>
              <a:t>NKJV</a:t>
            </a:r>
          </a:p>
          <a:p>
            <a:pPr/>
          </a:p>
        </p:txBody>
      </p:sp>
    </p:spTree>
  </p:cSld>
  <p:clrMapOvr>
    <a:masterClrMapping/>
  </p:clrMapOvr>
  <p:timing>
    <p:tnLst>
      <p:par>
        <p:cTn id="1" dur="indefinite" restart="never" nodeType="tmRoot"/>
      </p:par>
    </p:tnLst>
  </p:timing>
</p:sld>
</file>

<file path=ppt/slides/slide1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AAAAAAg0AADyBwAAEAAAACYAAAAIAAAAAQAAAAAAAAA="/>
              </a:ext>
            </a:extLst>
          </p:cNvSpPr>
          <p:nvPr>
            <p:ph type="ctrTitle"/>
          </p:nvPr>
        </p:nvSpPr>
        <p:spPr>
          <a:xfrm>
            <a:off x="685800" y="0"/>
            <a:ext cx="7772400" cy="1291590"/>
          </a:xfrm>
        </p:spPr>
        <p:txBody>
          <a:bodyPr/>
          <a:lstStyle/>
          <a:p>
            <a:pPr>
              <a:defRPr sz="4800"/>
            </a:pPr>
            <a:r>
              <a:rPr>
                <a:latin typeface="Times New Roman" pitchFamily="1" charset="0"/>
                <a:ea typeface="Times New Roman" pitchFamily="1" charset="0"/>
                <a:cs typeface="Times New Roman" pitchFamily="1" charset="0"/>
              </a:rPr>
              <a:t>Kings</a:t>
            </a:r>
            <a:r>
              <a:t> </a:t>
            </a:r>
          </a:p>
        </p:txBody>
      </p:sp>
      <p:sp>
        <p:nvSpPr>
          <p:cNvPr id="3" name="SlideSubtitle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AAAA8gcAAEA4AAAwKgAAEAAAACYAAAAIAAAAAQAAAAAAAAA="/>
              </a:ext>
            </a:extLst>
          </p:cNvSpPr>
          <p:nvPr>
            <p:ph type="subTitle" idx="1"/>
          </p:nvPr>
        </p:nvSpPr>
        <p:spPr>
          <a:xfrm>
            <a:off x="0" y="1291590"/>
            <a:ext cx="9144000" cy="5566410"/>
          </a:xfrm>
        </p:spPr>
        <p:txBody>
          <a:bodyPr/>
          <a:lstStyle/>
          <a:p>
            <a:pPr>
              <a:defRPr sz="2400">
                <a:solidFill>
                  <a:schemeClr val="tx2"/>
                </a:solidFill>
                <a:latin typeface="Times New Roman" pitchFamily="1" charset="0"/>
                <a:ea typeface="Times New Roman" pitchFamily="1" charset="0"/>
                <a:cs typeface="Times New Roman" pitchFamily="1" charset="0"/>
              </a:defRPr>
            </a:pPr>
          </a:p>
          <a:p>
            <a:pPr>
              <a:defRPr sz="2400">
                <a:solidFill>
                  <a:schemeClr val="tx2"/>
                </a:solidFill>
                <a:latin typeface="Times New Roman" pitchFamily="1" charset="0"/>
                <a:ea typeface="Times New Roman" pitchFamily="1" charset="0"/>
                <a:cs typeface="Times New Roman" pitchFamily="1" charset="0"/>
              </a:defRPr>
            </a:pPr>
            <a:r>
              <a:t>One of the first patterns to notice is the difference in dynasties between the two kingdoms. The northern kingdom, Israel, had a continuous cycle of regicide and usurpation; only two of its dynasties survived more than two generations. The average reign lasted ten years. In contrast, the southern kingdom, Judah, had a single unbroken dynasty (descending from David), an enviable source of stability that would be desired by any monarchy in history. The average reign of the kings of Judah was seventeen years. While the kings of Judah were not perfect, their relative righteousness compared to Israel is a reminder that obedience brings blessings. This enduring royal line of the southern kingdom also evokes promises regarding David and the house of Judah (</a:t>
            </a:r>
            <a:r>
              <a:t>e.g., Gen. 49:10; 2 Sam. 7:12–16; 1 </a:t>
            </a:r>
            <a:r>
              <a:t>Kgs. 9:5; </a:t>
            </a:r>
            <a:r>
              <a:t>Ps. 89:35–36; </a:t>
            </a:r>
            <a:r>
              <a:t>Jer. 33:17).</a:t>
            </a:r>
          </a:p>
        </p:txBody>
      </p:sp>
    </p:spTree>
  </p:cSld>
  <p:clrMapOvr>
    <a:masterClrMapping/>
  </p:clrMapOvr>
  <p:timing>
    <p:tnLst>
      <p:par>
        <p:cTn id="1" dur="indefinite" restart="never" nodeType="tmRoot"/>
      </p:par>
    </p:tnLst>
  </p:timing>
</p:sld>
</file>

<file path=ppt/slides/slide1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val="SMDATA_15_3mIuYhMAAAAlAAAAEQAAAC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AcAAAA4AAAAAAAAAAAAAAAAAAAA////AAAAAAAAAAAAAAAAAAAAAAAAAAAAAAAAAAAAAABkAAAAZAAAAAAAAAAjAAAABAAAAGQAAAAXAAAAFAAAAAAAAAAAAAAA/38AAP9/AAAAAAAACQAAAAQAAABnAGgADAAAABAAAAAAAAAAAAAAAAAAAAAAAAAAHgAAAGgAAAAAAAAAAAAAAAAAAAAAAAAAAAAAABAnAAAQJwAAAAAAAAAAAAAAAAAAAAAAAAAAAAAAAAAAAAAAAAAAAAAUAAAAAAAAAMDA/wAAAAAAZAAAADIAAAAAAAAAZAAAAAAAAAB/f38ACgAAAB8AAABUAAAAzDMABYAAAAEAAAAAAAAAAAAAAAAAAAAAAAAAAAAAAAAAAAAAAAAAAP///wJ/f38AXB8AA8zMzADAwP8Af39/AAAAAAAAAAAAAAAAAP///wAAAAAAIQAAABgAAAAUAAAA2v7///////9YOQAAMSoAABAAAAAmAAAACAAAAP//////////"/>
              </a:ext>
            </a:extLst>
          </p:cNvPicPr>
          <p:nvPr/>
        </p:nvPicPr>
        <p:blipFill>
          <a:blip r:embed="rId2"/>
          <a:stretch>
            <a:fillRect/>
          </a:stretch>
        </p:blipFill>
        <p:spPr>
          <a:xfrm>
            <a:off x="-186690" y="-635"/>
            <a:ext cx="9508490" cy="6859270"/>
          </a:xfrm>
          <a:prstGeom prst="rect">
            <a:avLst/>
          </a:prstGeom>
          <a:noFill/>
          <a:ln>
            <a:noFill/>
          </a:ln>
          <a:effectLst/>
        </p:spPr>
      </p:pic>
    </p:spTree>
  </p:cSld>
  <p:clrMapOvr>
    <a:masterClrMapping/>
  </p:clrMapOvr>
  <p:timing>
    <p:tnLst>
      <p:par>
        <p:cTn id="1" dur="indefinite" restart="never" nodeType="tmRoot"/>
      </p:par>
    </p:tnLst>
  </p:timing>
</p:sld>
</file>

<file path=ppt/slides/slide1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val="SMDATA_15_3mIuYhMAAAAlAAAAEQAAAC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AcAAAA4AAAAAAAAAAAAAAAAAAAA////AAAAAAAAAAAAAAAAAAAAAAAAAAAAAAAAAAAAAABkAAAAZAAAAAAAAAAjAAAABAAAAGQAAAAXAAAAFAAAAAAAAAAAAAAA/38AAP9/AAAAAAAACQAAAAQAAAAAAL46DAAAABAAAAAAAAAAAAAAAAAAAAAAAAAAHgAAAGgAAAAAAAAAAAAAAAAAAAAAAAAAAAAAABAnAAAQJwAAAAAAAAAAAAAAAAAAAAAAAAAAAAAAAAAAAAAAAAAAAAAUAAAAAAAAAMDA/wAAAAAAZAAAADIAAAAAAAAAZAAAAAAAAAB/f38ACgAAAB8AAABUAAAAzDMABYAAAAEAAAAAAAAAAAAAAAAAAAAAAAAAAAAAAAAAAAAAAAAAAP///wJ/f38AXB8AA8zMzADAwP8Af39/AAAAAAAAAAAAAAAAAP///wAAAAAAIQAAABgAAAAUAAAAuP///+H///8lOgAAsysAABAAAAAmAAAACAAAAP//////////"/>
              </a:ext>
            </a:extLst>
          </p:cNvPicPr>
          <p:nvPr/>
        </p:nvPicPr>
        <p:blipFill>
          <a:blip r:embed="rId2"/>
          <a:stretch>
            <a:fillRect/>
          </a:stretch>
        </p:blipFill>
        <p:spPr>
          <a:xfrm>
            <a:off x="-45720" y="-19685"/>
            <a:ext cx="9497695" cy="7123430"/>
          </a:xfrm>
          <a:prstGeom prst="rect">
            <a:avLst/>
          </a:prstGeom>
          <a:noFill/>
          <a:ln>
            <a:noFill/>
          </a:ln>
          <a:effectLst/>
        </p:spPr>
      </p:pic>
    </p:spTree>
  </p:cSld>
  <p:clrMapOvr>
    <a:masterClrMapping/>
  </p:clrMapOvr>
  <p:timing>
    <p:tnLst>
      <p:par>
        <p:cTn id="1" dur="indefinite" restart="never" nodeType="tmRoot"/>
      </p:par>
    </p:tnLst>
  </p:timing>
</p:sld>
</file>

<file path=ppt/slides/slide1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val="SMDATA_15_3mIuYhMAAAAlAAAAEQAAAC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AcAAAA4AAAAAAAAAAAAAAAAAAAA////AAAAAAAAAAAAAAAAAAAAAAAAAAAAAAAAAAAAAABkAAAAZAAAAAAAAAAjAAAABAAAAGQAAAAXAAAAFAAAAAAAAAAAAAAA/38AAP9/AAAAAAAACQAAAAQAAAAAAL46DAAAABAAAAAAAAAAAAAAAAAAAAAAAAAAHgAAAGgAAAAAAAAAAAAAAAAAAAAAAAAAAAAAABAnAAAQJwAAAAAAAAAAAAAAAAAAAAAAAAAAAAAAAAAAAAAAAAAAAAAUAAAAAAAAAMDA/wAAAAAAZAAAADIAAAAAAAAAZAAAAAAAAAB/f38ACgAAAB8AAABUAAAAzDMABYAAAAEAAAAAAAAAAAAAAAAAAAAAAAAAAAAAAAAAAAAAAAAAAP///wJ/f38AXB8AA8zMzADAwP8Af39/AAAAAAAAAAAAAAAAAP///wAAAAAAIQAAABgAAAAUAAAAAAAAAOX////TOQAAQysAABAAAAAmAAAACAAAAP//////////"/>
              </a:ext>
            </a:extLst>
          </p:cNvPicPr>
          <p:nvPr/>
        </p:nvPicPr>
        <p:blipFill>
          <a:blip r:embed="rId2"/>
          <a:stretch>
            <a:fillRect/>
          </a:stretch>
        </p:blipFill>
        <p:spPr>
          <a:xfrm>
            <a:off x="0" y="-17145"/>
            <a:ext cx="9399905" cy="7049770"/>
          </a:xfrm>
          <a:prstGeom prst="rect">
            <a:avLst/>
          </a:prstGeom>
          <a:noFill/>
          <a:ln>
            <a:noFill/>
          </a:ln>
          <a:effectLst/>
        </p:spPr>
      </p:pic>
    </p:spTree>
  </p:cSld>
  <p:clrMapOvr>
    <a:masterClrMapping/>
  </p:clrMapOvr>
  <p:timing>
    <p:tnLst>
      <p:par>
        <p:cTn id="1" dur="indefinite" restart="never" nodeType="tmRoot"/>
      </p:par>
    </p:tnLst>
  </p:timing>
</p:sld>
</file>

<file path=ppt/slides/slide1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cQAAAAg0AABFCQAAEAAAACYAAAAIAAAAAQAAAAAAAAA="/>
              </a:ext>
            </a:extLst>
          </p:cNvSpPr>
          <p:nvPr>
            <p:ph type="ctrTitle"/>
          </p:nvPr>
        </p:nvSpPr>
        <p:spPr>
          <a:xfrm>
            <a:off x="685800" y="71755"/>
            <a:ext cx="7772400" cy="1435100"/>
          </a:xfrm>
        </p:spPr>
        <p:txBody>
          <a:bodyPr/>
          <a:lstStyle/>
          <a:p>
            <a:pPr>
              <a:defRPr sz="4800">
                <a:latin typeface="Times New Roman" pitchFamily="1" charset="0"/>
                <a:ea typeface="Times New Roman" pitchFamily="1" charset="0"/>
                <a:cs typeface="Times New Roman" pitchFamily="1" charset="0"/>
              </a:defRPr>
            </a:pPr>
            <a:r>
              <a:t>Kings</a:t>
            </a:r>
          </a:p>
        </p:txBody>
      </p:sp>
      <p:sp>
        <p:nvSpPr>
          <p:cNvPr id="3" name="SlideSubtitle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xAAAAtgkAAEA4AAAwKgAAEAAAACYAAAAIAAAAAQAAAAAAAAA="/>
              </a:ext>
            </a:extLst>
          </p:cNvSpPr>
          <p:nvPr>
            <p:ph type="subTitle" idx="1"/>
          </p:nvPr>
        </p:nvSpPr>
        <p:spPr>
          <a:xfrm>
            <a:off x="71755" y="1578610"/>
            <a:ext cx="9072245" cy="5279390"/>
          </a:xfrm>
        </p:spPr>
        <p:txBody>
          <a:bodyPr/>
          <a:lstStyle/>
          <a:p>
            <a:pPr>
              <a:defRPr sz="2400">
                <a:latin typeface="Times New Roman" pitchFamily="1" charset="0"/>
                <a:ea typeface="Times New Roman" pitchFamily="1" charset="0"/>
                <a:cs typeface="Times New Roman" pitchFamily="1" charset="0"/>
              </a:defRPr>
            </a:pPr>
          </a:p>
          <a:p>
            <a:pPr>
              <a:defRPr sz="2400">
                <a:solidFill>
                  <a:schemeClr val="tx2"/>
                </a:solidFill>
                <a:latin typeface="Times New Roman" pitchFamily="1" charset="0"/>
                <a:ea typeface="Times New Roman" pitchFamily="1" charset="0"/>
                <a:cs typeface="Times New Roman" pitchFamily="1" charset="0"/>
              </a:defRPr>
            </a:pPr>
            <a:r>
              <a:t>Another notable segment of the two royal lines is where they connect—when King Jehoram of Judah married Athaliah, daughter of King Ahab of Israel. Perhaps motivated by a noble desire to reunite the tragically divided kingdom, the intermarriage actually resulted in the north having a corrosive immoral influence on the south. Daughter of Jezebel, an idolatrous, prophet-killing gentile, Queen Athaliah turned out to be as rotten as her mother, killing her own children in order to gain the throne of Judah and spread idolatrous worship. She almost subverted God’s promises that David’s line would continue, but for a grandchild who survived. The incident, which resulted from a bad marriage decision, however well-intended, is a reminder that unity and peace should never come at the cost of compromising vital principles.</a:t>
            </a:r>
          </a:p>
        </p:txBody>
      </p:sp>
    </p:spTree>
  </p:cSld>
  <p:clrMapOvr>
    <a:masterClrMapping/>
  </p:clrMapOvr>
  <p:timing>
    <p:tnLst>
      <p:par>
        <p:cTn id="1" dur="indefinite" restart="never" nodeType="tmRoot"/>
      </p:par>
    </p:tnLst>
  </p:timing>
</p:sld>
</file>

<file path=ppt/slides/slide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KwAAAAMAAAAEAAAAAAAAAAAAAAAAAAAAAAAAAAeAAAAaAAAAAAAAAAAAAAAAAAAAAAAAAAAAAAAECcAABAnAAAAAAAAAAAAAAAAAAAAAAAAAAAAAAAAAAAAAAAAAAAAABQAAAAAAAAAwMD/AAAAAABkAAAAMgAAAAAAAABkAAAAAAAAAH9/fwAKAAAAHwAAAFQAAADMMwAFgAAAAQAAAAAAAAAAAAAAAAAAAAAAAAAAAAAAAAAAAAAAAAAA////An9/fwBcHwADzMzMAMDA/wB/f38AAAAAAAAAAAAAAAAAAAAAAAAAAAAhAAAAGAAAABQAAAA4BAAAcQAAAAg0AAC9BQAAEAAAACYAAAAIAAAAAQAAAAAAAAA="/>
              </a:ext>
            </a:extLst>
          </p:cNvSpPr>
          <p:nvPr>
            <p:ph type="ctrTitle"/>
          </p:nvPr>
        </p:nvSpPr>
        <p:spPr>
          <a:xfrm>
            <a:off x="685800" y="71755"/>
            <a:ext cx="7772400" cy="861060"/>
          </a:xfrm>
        </p:spPr>
        <p:txBody>
          <a:bodyPr/>
          <a:lstStyle/>
          <a:p>
            <a:pPr>
              <a:defRPr>
                <a:latin typeface="Times New Roman" pitchFamily="1" charset="0"/>
                <a:ea typeface="Times New Roman" pitchFamily="1" charset="0"/>
                <a:cs typeface="Times New Roman" pitchFamily="1" charset="0"/>
              </a:defRPr>
            </a:pPr>
            <a:r>
              <a:t>Kings </a:t>
            </a:r>
          </a:p>
        </p:txBody>
      </p:sp>
      <p:sp>
        <p:nvSpPr>
          <p:cNvPr id="3" name="SlideSubtitle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MMwAFgAAAAQAAAAAAAAAAAAAAAAAAAAAAAAAAAAAAAAAAAAAAAAAA////An9/fwBcHwADzMzMAMDA/wB/f38AAAAAAAAAAAAAAAAAAAAAAAAAAAAhAAAAGAAAABQAAAAAAAAAvQUAAEA4AAAwKgAAEAAAACYAAAAIAAAAAQAAAAAAAAA="/>
              </a:ext>
            </a:extLst>
          </p:cNvSpPr>
          <p:nvPr>
            <p:ph type="subTitle" idx="1"/>
          </p:nvPr>
        </p:nvSpPr>
        <p:spPr>
          <a:xfrm>
            <a:off x="0" y="932815"/>
            <a:ext cx="9144000" cy="5925185"/>
          </a:xfrm>
        </p:spPr>
        <p:txBody>
          <a:bodyPr/>
          <a:lstStyle/>
          <a:p>
            <a:pPr algn="l">
              <a:defRPr>
                <a:solidFill>
                  <a:schemeClr val="tx2"/>
                </a:solidFill>
                <a:latin typeface="Times New Roman" pitchFamily="1" charset="0"/>
                <a:ea typeface="Times New Roman" pitchFamily="1" charset="0"/>
                <a:cs typeface="Times New Roman" pitchFamily="1" charset="0"/>
              </a:defRPr>
            </a:pPr>
            <a:r>
              <a:t>Author: </a:t>
            </a:r>
          </a:p>
          <a:p>
            <a:pPr algn="l">
              <a:defRPr sz="2400">
                <a:solidFill>
                  <a:schemeClr val="tx2"/>
                </a:solidFill>
                <a:latin typeface="Times New Roman" pitchFamily="1" charset="0"/>
                <a:ea typeface="Times New Roman" pitchFamily="1" charset="0"/>
                <a:cs typeface="Times New Roman" pitchFamily="1" charset="0"/>
              </a:defRPr>
            </a:pPr>
            <a:r>
              <a:t>There is no known author for Kings. The Jewish tradition preserved in the Babylonian Talmud attributes the books of Kings to Jeremiah the prophet. </a:t>
            </a:r>
          </a:p>
          <a:p>
            <a:pPr algn="l">
              <a:defRPr sz="2400">
                <a:solidFill>
                  <a:schemeClr val="tx2"/>
                </a:solidFill>
                <a:latin typeface="Times New Roman" pitchFamily="1" charset="0"/>
                <a:ea typeface="Times New Roman" pitchFamily="1" charset="0"/>
                <a:cs typeface="Times New Roman" pitchFamily="1" charset="0"/>
              </a:defRPr>
            </a:pPr>
            <a:r>
              <a:t>The theological interests that present themselves in the books of the Kings are:</a:t>
            </a:r>
          </a:p>
          <a:p>
            <a:pPr algn="l">
              <a:defRPr sz="2400">
                <a:solidFill>
                  <a:schemeClr val="tx2"/>
                </a:solidFill>
                <a:latin typeface="Times New Roman" pitchFamily="1" charset="0"/>
                <a:ea typeface="Times New Roman" pitchFamily="1" charset="0"/>
                <a:cs typeface="Times New Roman" pitchFamily="1" charset="0"/>
              </a:defRPr>
            </a:pPr>
            <a:r>
              <a:t>	Purity of temple worship and the centrality of the temple cult in Jerusalem. </a:t>
            </a:r>
          </a:p>
          <a:p>
            <a:pPr algn="l">
              <a:defRPr sz="2400">
                <a:solidFill>
                  <a:schemeClr val="tx2"/>
                </a:solidFill>
                <a:latin typeface="Times New Roman" pitchFamily="1" charset="0"/>
                <a:ea typeface="Times New Roman" pitchFamily="1" charset="0"/>
                <a:cs typeface="Times New Roman" pitchFamily="1" charset="0"/>
              </a:defRPr>
            </a:pPr>
            <a:r>
              <a:t>	The fulfillment of previous prophetic revelation related to Hebrew kingship.</a:t>
            </a:r>
          </a:p>
          <a:p>
            <a:pPr algn="l">
              <a:defRPr sz="2400">
                <a:solidFill>
                  <a:schemeClr val="tx2"/>
                </a:solidFill>
                <a:latin typeface="Times New Roman" pitchFamily="1" charset="0"/>
                <a:ea typeface="Times New Roman" pitchFamily="1" charset="0"/>
                <a:cs typeface="Times New Roman" pitchFamily="1" charset="0"/>
              </a:defRPr>
            </a:pPr>
            <a:r>
              <a:t>	The reality of the blessings and curses formula as presented in the Mosaic Covenant. </a:t>
            </a:r>
          </a:p>
          <a:p>
            <a:pPr algn="l">
              <a:defRPr>
                <a:solidFill>
                  <a:schemeClr val="tx2"/>
                </a:solidFill>
                <a:latin typeface="Times New Roman" pitchFamily="1" charset="0"/>
                <a:ea typeface="Times New Roman" pitchFamily="1" charset="0"/>
                <a:cs typeface="Times New Roman" pitchFamily="1" charset="0"/>
              </a:defRPr>
            </a:pPr>
          </a:p>
        </p:txBody>
      </p:sp>
    </p:spTree>
  </p:cSld>
  <p:clrMapOvr>
    <a:masterClrMapping/>
  </p:clrMapOvr>
  <p:timing>
    <p:tnLst>
      <p:par>
        <p:cTn id="1" dur="indefinite" restart="never" nodeType="tmRoot"/>
      </p:par>
    </p:tnLst>
  </p:timing>
</p:sld>
</file>

<file path=ppt/slides/slide2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val="SMDATA_15_3mIuYhMAAAAlAAAAEQAAAC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AcAAAA4AAAAAAAAAAAAAAAAAAAA////AAAAAAAAAAAAAAAAAAAAAAAAAAAAAAAAAAAAAABkAAAAZAAAAAAAAAAjAAAABAAAAGQAAAAXAAAAFAAAAAAAAAAAAAAA/38AAP9/AAAAAAAACQAAAAQAAAAAAL46DAAAABAAAAAAAAAAAAAAAAAAAAAAAAAAHgAAAGgAAAAAAAAAAAAAAAAAAAAAAAAAAAAAABAnAAAQJwAAAAAAAAAAAAAAAAAAAAAAAAAAAAAAAAAAAAAAAAAAAAAUAAAAAAAAAMDA/wAAAAAAZAAAADIAAAAAAAAAZAAAAAAAAAB/f38ACgAAAB8AAABUAAAAzDMABYAAAAEAAAAAAAAAAAAAAAAAAAAAAAAAAAAAAAAAAAAAAAAAAP///wJ/f38AXB8AA8zMzADAwP8Af39/AAAAAAAAAAAAAAAAAP///wAAAAAAIQAAABgAAAAUAAAAFwMAANH///+rMwAAXioAABAAAAAmAAAACAAAAP//////////"/>
              </a:ext>
            </a:extLst>
          </p:cNvPicPr>
          <p:nvPr/>
        </p:nvPicPr>
        <p:blipFill>
          <a:blip r:embed="rId2"/>
          <a:stretch>
            <a:fillRect/>
          </a:stretch>
        </p:blipFill>
        <p:spPr>
          <a:xfrm>
            <a:off x="502285" y="-29845"/>
            <a:ext cx="7896860" cy="6917055"/>
          </a:xfrm>
          <a:prstGeom prst="rect">
            <a:avLst/>
          </a:prstGeom>
          <a:noFill/>
          <a:ln>
            <a:noFill/>
          </a:ln>
          <a:effectLst/>
        </p:spPr>
      </p:pic>
    </p:spTree>
  </p:cSld>
  <p:clrMapOvr>
    <a:masterClrMapping/>
  </p:clrMapOvr>
  <p:timing>
    <p:tnLst>
      <p:par>
        <p:cTn id="1" dur="indefinite" restart="never" nodeType="tmRoot"/>
      </p:par>
    </p:tnLst>
  </p:timing>
</p:sld>
</file>

<file path=ppt/slides/slide2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val="SMDATA_15_3mIuYhMAAAAlAAAAEQAAAC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AcAAAA4AAAAAAAAAAAAAAAAAAAA////AAAAAAAAAAAAAAAAAAAAAAAAAAAAAAAAAAAAAABkAAAAZAAAAAAAAAAjAAAABAAAAGQAAAAXAAAAFAAAAAAAAAAAAAAA/38AAP9/AAAAAAAACQAAAAQAAACdAAAADAAAABAAAAAAAAAAAAAAAAAAAAAAAAAAHgAAAGgAAAAAAAAAAAAAAAAAAAAAAAAAAAAAABAnAAAQJwAAAAAAAAAAAAAAAAAAAAAAAAAAAAAAAAAAAAAAAAAAAAAUAAAAAAAAAMDA/wAAAAAAZAAAADIAAAAAAAAAZAAAAAAAAAB/f38ACgAAAB8AAABUAAAAzDMABYAAAAEAAAAAAAAAAAAAAAAAAAAAAAAAAAAAAAAAAAAAAAAAAP///wJ/f38AXB8AA8zMzADAwP8Af39/AAAAAAAAAAAAAAAAAP///wAAAAAAIQAAABgAAAAUAAAAxf7///////83PAAAMSoAABAAAAAmAAAACAAAAP//////////"/>
              </a:ext>
            </a:extLst>
          </p:cNvPicPr>
          <p:nvPr/>
        </p:nvPicPr>
        <p:blipFill>
          <a:blip r:embed="rId2"/>
          <a:stretch>
            <a:fillRect/>
          </a:stretch>
        </p:blipFill>
        <p:spPr>
          <a:xfrm>
            <a:off x="-200025" y="-635"/>
            <a:ext cx="9988550" cy="6859270"/>
          </a:xfrm>
          <a:prstGeom prst="rect">
            <a:avLst/>
          </a:prstGeom>
          <a:noFill/>
          <a:ln>
            <a:noFill/>
          </a:ln>
          <a:effectLst/>
        </p:spPr>
      </p:pic>
    </p:spTree>
  </p:cSld>
  <p:clrMapOvr>
    <a:masterClrMapping/>
  </p:clrMapOvr>
  <p:timing>
    <p:tnLst>
      <p:par>
        <p:cTn id="1" dur="indefinite" restart="never" nodeType="tmRoot"/>
      </p:par>
    </p:tnLst>
  </p:timing>
</p:sld>
</file>

<file path=ppt/slides/slide2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val="SMDATA_15_3mIuYhMAAAAlAAAAEQAAAC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AcAAAA4AAAAAAAAAAAAAAAAAAAA////AAAAAAAAAAAAAAAAAAAAAAAAAAAAAAAAAAAAAABkAAAAZAAAAAAAAAAjAAAABAAAAGQAAAAXAAAAFAAAAAAAAAAAAAAA/38AAP9/AAAAAAAACQAAAAQAAAAAAL46DAAAABAAAAAAAAAAAAAAAAAAAAAAAAAAHgAAAGgAAAAAAAAAAAAAAAAAAAAAAAAAAAAAABAnAAAQJwAAAAAAAAAAAAAAAAAAAAAAAAAAAAAAAAAAAAAAAAAAAAAUAAAAAAAAAMDA/wAAAAAAZAAAADIAAAAAAAAAZAAAAAAAAAB/f38ACgAAAB8AAABUAAAAzDMABYAAAAEAAAAAAAAAAAAAAAAAAAAAAAAAAAAAAAAAAAAAAAAAAP///wJ/f38AXB8AA8zMzADAwP8Af39/AAAAAAAAAAAAAAAAAP///wAAAAAAIQAAABgAAAAUAAAACQAAAP3+//+GOAAAMCoAABAAAAAmAAAACAAAAP//////////"/>
              </a:ext>
            </a:extLst>
          </p:cNvPicPr>
          <p:nvPr/>
        </p:nvPicPr>
        <p:blipFill>
          <a:blip r:embed="rId2"/>
          <a:stretch>
            <a:fillRect/>
          </a:stretch>
        </p:blipFill>
        <p:spPr>
          <a:xfrm>
            <a:off x="5715" y="-164465"/>
            <a:ext cx="9182735" cy="7022465"/>
          </a:xfrm>
          <a:prstGeom prst="rect">
            <a:avLst/>
          </a:prstGeom>
          <a:noFill/>
          <a:ln>
            <a:noFill/>
          </a:ln>
          <a:effectLst/>
        </p:spPr>
      </p:pic>
    </p:spTree>
  </p:cSld>
  <p:clrMapOvr>
    <a:masterClrMapping/>
  </p:clrMapOvr>
  <p:timing>
    <p:tnLst>
      <p:par>
        <p:cTn id="1" dur="indefinite" restart="never" nodeType="tmRoot"/>
      </p:par>
    </p:tnLst>
  </p:timing>
</p:sld>
</file>

<file path=ppt/slides/slide2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val="SMDATA_15_3mIuYhMAAAAlAAAAEQAAAC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AcAAAA4AAAAAAAAAAAAAAAAAAAA////AAAAAAAAAAAAAAAAAAAAAAAAAAAAAAAAAAAAAABkAAAAZAAAAAAAAAAjAAAABAAAAGQAAAAXAAAAFAAAAAAAAAAAAAAA/38AAP9/AAAAAAAACQAAAAQAAACgAAAADAAAABAAAAAAAAAAAAAAAAAAAAAAAAAAHgAAAGgAAAAAAAAAAAAAAAAAAAAAAAAAAAAAABAnAAAQJwAAAAAAAAAAAAAAAAAAAAAAAAAAAAAAAAAAAAAAAAAAAAAUAAAAAAAAAMDA/wAAAAAAZAAAADIAAAAAAAAAZAAAAAAAAAB/f38ACgAAAB8AAABUAAAAzDMABYAAAAEAAAAAAAAAAAAAAAAAAAAAAAAAAAAAAAAAAAAAAAAAAP///wJ/f38AXB8AA8zMzADAwP8Af39/AAAAAAAAAAAAAAAAAP///wAAAAAAIQAAABgAAAAUAAAAxf///wAAAABGOAAAMSoAABAAAAAmAAAACAAAAP//////////"/>
              </a:ext>
            </a:extLst>
          </p:cNvPicPr>
          <p:nvPr/>
        </p:nvPicPr>
        <p:blipFill>
          <a:blip r:embed="rId2"/>
          <a:stretch>
            <a:fillRect/>
          </a:stretch>
        </p:blipFill>
        <p:spPr>
          <a:xfrm>
            <a:off x="-37465" y="0"/>
            <a:ext cx="9185275" cy="6858635"/>
          </a:xfrm>
          <a:prstGeom prst="rect">
            <a:avLst/>
          </a:prstGeom>
          <a:noFill/>
          <a:ln>
            <a:noFill/>
          </a:ln>
          <a:effectLst/>
        </p:spPr>
      </p:pic>
    </p:spTree>
  </p:cSld>
  <p:clrMapOvr>
    <a:masterClrMapping/>
  </p:clrMapOvr>
  <p:timing>
    <p:tnLst>
      <p:par>
        <p:cTn id="1" dur="indefinite" restart="never" nodeType="tmRoot"/>
      </p:par>
    </p:tnLst>
  </p:timing>
</p:sld>
</file>

<file path=ppt/slides/slide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MMwAFgAAAAQAAAAAAAAAAAAAAAAAAAAAAAAAAAAAAAAAAAAAAAAAA////An9/fwBcHwADzMzMAMDA/wB/f38AAAAAAAAAAAAAAAAAAAAAAAAAAAAhAAAAGAAAABQAAAA4BAAA/////wg0AABNBQAAEAAAACYAAAAIAAAAAQAAAAAAAAA="/>
              </a:ext>
            </a:extLst>
          </p:cNvSpPr>
          <p:nvPr>
            <p:ph type="ctrTitle"/>
          </p:nvPr>
        </p:nvSpPr>
        <p:spPr>
          <a:xfrm>
            <a:off x="685800" y="-635"/>
            <a:ext cx="7772400" cy="862330"/>
          </a:xfrm>
        </p:spPr>
        <p:txBody>
          <a:bodyPr/>
          <a:lstStyle/>
          <a:p>
            <a:pPr>
              <a:defRPr>
                <a:latin typeface="Times New Roman" pitchFamily="1" charset="0"/>
                <a:ea typeface="Times New Roman" pitchFamily="1" charset="0"/>
                <a:cs typeface="Times New Roman" pitchFamily="1" charset="0"/>
              </a:defRPr>
            </a:pPr>
            <a:r>
              <a:t>Kings </a:t>
            </a:r>
          </a:p>
        </p:txBody>
      </p:sp>
      <p:sp>
        <p:nvSpPr>
          <p:cNvPr id="3" name="SlideSubtitle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MMwAFgAAAAQAAAAAAAAAAAAAAAAAAAAAAAAAAAAAAAAAAAAAAAAAA////An9/fwBcHwADzMzMAMDA/wB/f38AAAAAAAAAAAAAAAAAAAAAAAAAAAAhAAAAGAAAABQAAABxAAAATAUAAEA4AAB+KQAAEAAAACYAAAAIAAAAAQAAAAAAAAA="/>
              </a:ext>
            </a:extLst>
          </p:cNvSpPr>
          <p:nvPr>
            <p:ph type="subTitle" idx="1"/>
          </p:nvPr>
        </p:nvSpPr>
        <p:spPr>
          <a:xfrm>
            <a:off x="71755" y="861060"/>
            <a:ext cx="9072245" cy="5883910"/>
          </a:xfrm>
        </p:spPr>
        <p:txBody>
          <a:bodyPr/>
          <a:lstStyle/>
          <a:p>
            <a:pPr algn="l">
              <a:defRPr>
                <a:solidFill>
                  <a:schemeClr val="tx2"/>
                </a:solidFill>
                <a:latin typeface="Times New Roman" pitchFamily="1" charset="0"/>
                <a:ea typeface="Times New Roman" pitchFamily="1" charset="0"/>
                <a:cs typeface="Times New Roman" pitchFamily="1" charset="0"/>
              </a:defRPr>
            </a:pPr>
            <a:r>
              <a:t>Key Ideas </a:t>
            </a:r>
          </a:p>
          <a:p>
            <a:pPr algn="l">
              <a:defRPr>
                <a:solidFill>
                  <a:schemeClr val="tx2"/>
                </a:solidFill>
                <a:latin typeface="Times New Roman" pitchFamily="1" charset="0"/>
                <a:ea typeface="Times New Roman" pitchFamily="1" charset="0"/>
                <a:cs typeface="Times New Roman" pitchFamily="1" charset="0"/>
              </a:defRPr>
            </a:pPr>
          </a:p>
          <a:p>
            <a:pPr algn="l">
              <a:defRPr>
                <a:solidFill>
                  <a:schemeClr val="tx2"/>
                </a:solidFill>
                <a:latin typeface="Times New Roman" pitchFamily="1" charset="0"/>
                <a:ea typeface="Times New Roman" pitchFamily="1" charset="0"/>
                <a:cs typeface="Times New Roman" pitchFamily="1" charset="0"/>
              </a:defRPr>
            </a:pPr>
            <a:r>
              <a:t>	Kingship -- Good and Evil </a:t>
            </a:r>
          </a:p>
          <a:p>
            <a:pPr algn="l">
              <a:defRPr>
                <a:solidFill>
                  <a:schemeClr val="tx2"/>
                </a:solidFill>
                <a:latin typeface="Times New Roman" pitchFamily="1" charset="0"/>
                <a:ea typeface="Times New Roman" pitchFamily="1" charset="0"/>
                <a:cs typeface="Times New Roman" pitchFamily="1" charset="0"/>
              </a:defRPr>
            </a:pPr>
          </a:p>
          <a:p>
            <a:pPr algn="l">
              <a:defRPr>
                <a:solidFill>
                  <a:schemeClr val="tx2"/>
                </a:solidFill>
                <a:latin typeface="Times New Roman" pitchFamily="1" charset="0"/>
                <a:ea typeface="Times New Roman" pitchFamily="1" charset="0"/>
                <a:cs typeface="Times New Roman" pitchFamily="1" charset="0"/>
              </a:defRPr>
            </a:pPr>
            <a:r>
              <a:t>	The prophetic voice as the royal conscience</a:t>
            </a:r>
          </a:p>
          <a:p>
            <a:pPr algn="l">
              <a:defRPr>
                <a:solidFill>
                  <a:schemeClr val="tx2"/>
                </a:solidFill>
                <a:latin typeface="Times New Roman" pitchFamily="1" charset="0"/>
                <a:ea typeface="Times New Roman" pitchFamily="1" charset="0"/>
                <a:cs typeface="Times New Roman" pitchFamily="1" charset="0"/>
              </a:defRPr>
            </a:pPr>
          </a:p>
          <a:p>
            <a:pPr algn="l">
              <a:defRPr>
                <a:solidFill>
                  <a:schemeClr val="tx2"/>
                </a:solidFill>
                <a:latin typeface="Times New Roman" pitchFamily="1" charset="0"/>
                <a:ea typeface="Times New Roman" pitchFamily="1" charset="0"/>
                <a:cs typeface="Times New Roman" pitchFamily="1" charset="0"/>
              </a:defRPr>
            </a:pPr>
            <a:r>
              <a:t>	Worship -- Yahwism verses </a:t>
            </a:r>
            <a:r>
              <a:t>Baalism</a:t>
            </a:r>
          </a:p>
          <a:p>
            <a:pPr algn="l">
              <a:defRPr>
                <a:solidFill>
                  <a:schemeClr val="tx2"/>
                </a:solidFill>
                <a:latin typeface="Times New Roman" pitchFamily="1" charset="0"/>
                <a:ea typeface="Times New Roman" pitchFamily="1" charset="0"/>
                <a:cs typeface="Times New Roman" pitchFamily="1" charset="0"/>
              </a:defRPr>
            </a:pPr>
          </a:p>
          <a:p>
            <a:pPr algn="l">
              <a:defRPr>
                <a:solidFill>
                  <a:schemeClr val="tx2"/>
                </a:solidFill>
                <a:latin typeface="Times New Roman" pitchFamily="1" charset="0"/>
                <a:ea typeface="Times New Roman" pitchFamily="1" charset="0"/>
                <a:cs typeface="Times New Roman" pitchFamily="1" charset="0"/>
              </a:defRPr>
            </a:pPr>
            <a:r>
              <a:t>	Covenant Blessings (repentance and restoration)</a:t>
            </a:r>
          </a:p>
          <a:p>
            <a:pPr algn="l">
              <a:defRPr>
                <a:solidFill>
                  <a:schemeClr val="tx2"/>
                </a:solidFill>
                <a:latin typeface="Times New Roman" pitchFamily="1" charset="0"/>
                <a:ea typeface="Times New Roman" pitchFamily="1" charset="0"/>
                <a:cs typeface="Times New Roman" pitchFamily="1" charset="0"/>
              </a:defRPr>
            </a:pPr>
            <a:r>
              <a:t>	And Curses (judgment and exile)  </a:t>
            </a:r>
          </a:p>
        </p:txBody>
      </p:sp>
    </p:spTree>
  </p:cSld>
  <p:clrMapOvr>
    <a:masterClrMapping/>
  </p:clrMapOvr>
  <p:timing>
    <p:tnLst>
      <p:par>
        <p:cTn id="1" dur="indefinite" restart="never" nodeType="tmRoot"/>
      </p:par>
    </p:tnLst>
  </p:timing>
</p:sld>
</file>

<file path=ppt/slides/slide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EQAXAAMAAAAEAAAAAAAAAAAAAAAAAAAAAAAAAAeAAAAaAAAAAAAAAAAAAAAAAAAAAAAAAAAAAAAECcAABAnAAAAAAAAAAAAAAAAAAAAAAAAAAAAAAAAAAAAAAAAAAAAABQAAAAAAAAAwMD/AAAAAABkAAAAMgAAAAAAAABkAAAAAAAAAH9/fwAKAAAAHwAAAFQAAADMMwAFgAAAAQAAAAAAAAAAAAAAAAAAAAAAAAAAAAAAAAAAAAAAAAAA////An9/fwBcHwADzMzMAMDA/wB/f38AAAAAAAAAAAAAAAAAAAAAAAAAAAAhAAAAGAAAABQAAAAAAAAA/////0A4AACfBgAAEAAAACYAAAAIAAAAAQAAAAAAAAA="/>
              </a:ext>
            </a:extLst>
          </p:cNvSpPr>
          <p:nvPr>
            <p:ph type="ctrTitle"/>
          </p:nvPr>
        </p:nvSpPr>
        <p:spPr>
          <a:xfrm>
            <a:off x="0" y="-635"/>
            <a:ext cx="9144000" cy="1076960"/>
          </a:xfrm>
        </p:spPr>
        <p:txBody>
          <a:bodyPr/>
          <a:lstStyle/>
          <a:p>
            <a:pPr>
              <a:defRPr>
                <a:latin typeface="Times New Roman" pitchFamily="1" charset="0"/>
                <a:ea typeface="Times New Roman" pitchFamily="1" charset="0"/>
                <a:cs typeface="Times New Roman" pitchFamily="1" charset="0"/>
              </a:defRPr>
            </a:pPr>
            <a:r>
              <a:t>Kings </a:t>
            </a:r>
          </a:p>
        </p:txBody>
      </p:sp>
      <p:sp>
        <p:nvSpPr>
          <p:cNvPr id="3" name="SlideSubtitle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MMwAFgAAAAQAAAAAAAAAAAAAAAAAAAAAAAAAAAAAAAAAAAAAAAAAA////An9/fwBcHwADzMzMAMDA/wB/f38AAAAAAAAAAAAAAAAAAAAAAAAAAAAhAAAAGAAAABQAAAAAAAAAnwYAAEA4AAAwKgAAEAAAACYAAAAIAAAAAQAAAAAAAAA="/>
              </a:ext>
            </a:extLst>
          </p:cNvSpPr>
          <p:nvPr>
            <p:ph type="subTitle" idx="1"/>
          </p:nvPr>
        </p:nvSpPr>
        <p:spPr>
          <a:xfrm>
            <a:off x="0" y="1076325"/>
            <a:ext cx="9144000" cy="5781675"/>
          </a:xfrm>
        </p:spPr>
        <p:txBody>
          <a:bodyPr/>
          <a:lstStyle/>
          <a:p>
            <a:pPr algn="l">
              <a:defRPr>
                <a:solidFill>
                  <a:schemeClr val="tx2"/>
                </a:solidFill>
                <a:latin typeface="Times New Roman" pitchFamily="1" charset="0"/>
                <a:ea typeface="Times New Roman" pitchFamily="1" charset="0"/>
                <a:cs typeface="Times New Roman" pitchFamily="1" charset="0"/>
              </a:defRPr>
            </a:pPr>
            <a:r>
              <a:t>Purpose Statement</a:t>
            </a:r>
          </a:p>
          <a:p>
            <a:pPr algn="l">
              <a:defRPr>
                <a:solidFill>
                  <a:schemeClr val="tx2"/>
                </a:solidFill>
                <a:latin typeface="Times New Roman" pitchFamily="1" charset="0"/>
                <a:ea typeface="Times New Roman" pitchFamily="1" charset="0"/>
                <a:cs typeface="Times New Roman" pitchFamily="1" charset="0"/>
              </a:defRPr>
            </a:pPr>
            <a:r>
              <a:t>	The books of Kings continue the story of kingship begun in Samuel, and their primary purpose is to record the “Covenant Failure” of the Hebrew united and divided monarchies. The biblical narrative implicitly balances the notion of God’s sovereignty and the reality of human freedom and declares that God was justified in exiling His people for the failure of the Kings of Israel and Judah to uphold the ideals of the Davidic Covenant.  </a:t>
            </a:r>
          </a:p>
        </p:txBody>
      </p:sp>
    </p:spTree>
  </p:cSld>
  <p:clrMapOvr>
    <a:masterClrMapping/>
  </p:clrMapOvr>
  <p:timing>
    <p:tnLst>
      <p:par>
        <p:cTn id="1" dur="indefinite" restart="never" nodeType="tmRoot"/>
      </p:par>
    </p:tnLst>
  </p:timing>
</p:sld>
</file>

<file path=ppt/slides/slide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wg0AAC9BQAAEAAAACYAAAAIAAAAAQAAAAAAAAA="/>
              </a:ext>
            </a:extLst>
          </p:cNvSpPr>
          <p:nvPr>
            <p:ph type="ctrTitle"/>
          </p:nvPr>
        </p:nvSpPr>
        <p:spPr>
          <a:xfrm>
            <a:off x="685800" y="-635"/>
            <a:ext cx="7772400" cy="933450"/>
          </a:xfrm>
        </p:spPr>
        <p:txBody>
          <a:bodyPr/>
          <a:lstStyle/>
          <a:p>
            <a:pPr>
              <a:defRPr>
                <a:latin typeface="Times New Roman" pitchFamily="1" charset="0"/>
                <a:ea typeface="Times New Roman" pitchFamily="1" charset="0"/>
                <a:cs typeface="Times New Roman" pitchFamily="1" charset="0"/>
              </a:defRPr>
            </a:pPr>
            <a:r>
              <a:t>Kings </a:t>
            </a:r>
          </a:p>
        </p:txBody>
      </p:sp>
      <p:sp>
        <p:nvSpPr>
          <p:cNvPr id="3" name="SlideSubtitle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AAAAvQUAAEA4AAAwKgAAEAAAACYAAAAIAAAAAQAAAAAAAAA="/>
              </a:ext>
            </a:extLst>
          </p:cNvSpPr>
          <p:nvPr>
            <p:ph type="subTitle" idx="1"/>
          </p:nvPr>
        </p:nvSpPr>
        <p:spPr>
          <a:xfrm>
            <a:off x="0" y="932815"/>
            <a:ext cx="9144000" cy="5925185"/>
          </a:xfrm>
        </p:spPr>
        <p:txBody>
          <a:bodyPr/>
          <a:lstStyle/>
          <a:p>
            <a:pPr algn="l">
              <a:defRPr>
                <a:solidFill>
                  <a:schemeClr val="tx2"/>
                </a:solidFill>
                <a:latin typeface="Times New Roman" pitchFamily="1" charset="0"/>
                <a:ea typeface="Times New Roman" pitchFamily="1" charset="0"/>
                <a:cs typeface="Times New Roman" pitchFamily="1" charset="0"/>
              </a:defRPr>
            </a:pPr>
            <a:r>
              <a:rPr sz="3600"/>
              <a:t>Major Themes:</a:t>
            </a:r>
            <a:r>
              <a:t> </a:t>
            </a:r>
          </a:p>
          <a:p>
            <a:pPr algn="l">
              <a:defRPr>
                <a:solidFill>
                  <a:schemeClr val="tx2"/>
                </a:solidFill>
                <a:latin typeface="Times New Roman" pitchFamily="1" charset="0"/>
                <a:ea typeface="Times New Roman" pitchFamily="1" charset="0"/>
                <a:cs typeface="Times New Roman" pitchFamily="1" charset="0"/>
              </a:defRPr>
            </a:pPr>
          </a:p>
          <a:p>
            <a:pPr algn="l">
              <a:defRPr>
                <a:solidFill>
                  <a:schemeClr val="tx2"/>
                </a:solidFill>
                <a:latin typeface="Times New Roman" pitchFamily="1" charset="0"/>
                <a:ea typeface="Times New Roman" pitchFamily="1" charset="0"/>
                <a:cs typeface="Times New Roman" pitchFamily="1" charset="0"/>
              </a:defRPr>
            </a:pPr>
            <a:r>
              <a:t>	Assessment of King Solomon </a:t>
            </a:r>
          </a:p>
          <a:p>
            <a:pPr algn="l">
              <a:defRPr>
                <a:solidFill>
                  <a:schemeClr val="tx2"/>
                </a:solidFill>
                <a:latin typeface="Times New Roman" pitchFamily="1" charset="0"/>
                <a:ea typeface="Times New Roman" pitchFamily="1" charset="0"/>
                <a:cs typeface="Times New Roman" pitchFamily="1" charset="0"/>
              </a:defRPr>
            </a:pPr>
          </a:p>
          <a:p>
            <a:pPr algn="l">
              <a:defRPr>
                <a:solidFill>
                  <a:schemeClr val="tx2"/>
                </a:solidFill>
                <a:latin typeface="Times New Roman" pitchFamily="1" charset="0"/>
                <a:ea typeface="Times New Roman" pitchFamily="1" charset="0"/>
                <a:cs typeface="Times New Roman" pitchFamily="1" charset="0"/>
              </a:defRPr>
            </a:pPr>
            <a:r>
              <a:t>	Preclassical and Classical Prophecy </a:t>
            </a:r>
          </a:p>
          <a:p>
            <a:pPr algn="l">
              <a:defRPr>
                <a:solidFill>
                  <a:schemeClr val="tx2"/>
                </a:solidFill>
                <a:latin typeface="Times New Roman" pitchFamily="1" charset="0"/>
                <a:ea typeface="Times New Roman" pitchFamily="1" charset="0"/>
                <a:cs typeface="Times New Roman" pitchFamily="1" charset="0"/>
              </a:defRPr>
            </a:pPr>
          </a:p>
          <a:p>
            <a:pPr algn="l">
              <a:defRPr>
                <a:solidFill>
                  <a:schemeClr val="tx2"/>
                </a:solidFill>
                <a:latin typeface="Times New Roman" pitchFamily="1" charset="0"/>
                <a:ea typeface="Times New Roman" pitchFamily="1" charset="0"/>
                <a:cs typeface="Times New Roman" pitchFamily="1" charset="0"/>
              </a:defRPr>
            </a:pPr>
            <a:r>
              <a:t>	Dynastic Succession and Charismatic Leadership</a:t>
            </a:r>
          </a:p>
          <a:p>
            <a:pPr algn="l">
              <a:defRPr>
                <a:solidFill>
                  <a:schemeClr val="tx2"/>
                </a:solidFill>
                <a:latin typeface="Times New Roman" pitchFamily="1" charset="0"/>
                <a:ea typeface="Times New Roman" pitchFamily="1" charset="0"/>
                <a:cs typeface="Times New Roman" pitchFamily="1" charset="0"/>
              </a:defRPr>
            </a:pPr>
          </a:p>
          <a:p>
            <a:pPr algn="l">
              <a:defRPr>
                <a:solidFill>
                  <a:schemeClr val="tx2"/>
                </a:solidFill>
                <a:latin typeface="Times New Roman" pitchFamily="1" charset="0"/>
                <a:ea typeface="Times New Roman" pitchFamily="1" charset="0"/>
                <a:cs typeface="Times New Roman" pitchFamily="1" charset="0"/>
              </a:defRPr>
            </a:pPr>
            <a:r>
              <a:t>	The Golden Calf Cult</a:t>
            </a:r>
          </a:p>
        </p:txBody>
      </p:sp>
    </p:spTree>
  </p:cSld>
  <p:clrMapOvr>
    <a:masterClrMapping/>
  </p:clrMapOvr>
  <p:timing>
    <p:tnLst>
      <p:par>
        <p:cTn id="1" dur="indefinite" restart="never" nodeType="tmRoot"/>
      </p:par>
    </p:tnLst>
  </p:timing>
</p:sld>
</file>

<file path=ppt/slides/slide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AAAAAAg0AAAuBgAAEAAAACYAAAAIAAAAAQAAAAAAAAA="/>
              </a:ext>
            </a:extLst>
          </p:cNvSpPr>
          <p:nvPr>
            <p:ph type="ctrTitle"/>
          </p:nvPr>
        </p:nvSpPr>
        <p:spPr>
          <a:xfrm>
            <a:off x="685800" y="0"/>
            <a:ext cx="7772400" cy="1004570"/>
          </a:xfrm>
        </p:spPr>
        <p:txBody>
          <a:bodyPr/>
          <a:lstStyle/>
          <a:p>
            <a:pPr>
              <a:defRPr>
                <a:latin typeface="Times New Roman" pitchFamily="1" charset="0"/>
                <a:ea typeface="Times New Roman" pitchFamily="1" charset="0"/>
                <a:cs typeface="Times New Roman" pitchFamily="1" charset="0"/>
              </a:defRPr>
            </a:pPr>
            <a:r>
              <a:t>Kings</a:t>
            </a:r>
          </a:p>
        </p:txBody>
      </p:sp>
      <p:sp>
        <p:nvSpPr>
          <p:cNvPr id="3" name="SlideSubtitle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LgYAABA4AAAwKgAAEAAAACYAAAAIAAAAAQAAAAAAAAA="/>
              </a:ext>
            </a:extLst>
          </p:cNvSpPr>
          <p:nvPr>
            <p:ph type="subTitle" idx="1"/>
          </p:nvPr>
        </p:nvSpPr>
        <p:spPr>
          <a:xfrm>
            <a:off x="-635" y="1004570"/>
            <a:ext cx="9114155" cy="5853430"/>
          </a:xfrm>
        </p:spPr>
        <p:txBody>
          <a:bodyPr/>
          <a:lstStyle/>
          <a:p>
            <a:pPr algn="l">
              <a:defRPr sz="3600">
                <a:solidFill>
                  <a:schemeClr val="tx2"/>
                </a:solidFill>
                <a:latin typeface="Times New Roman" pitchFamily="1" charset="0"/>
                <a:ea typeface="Times New Roman" pitchFamily="1" charset="0"/>
                <a:cs typeface="Times New Roman" pitchFamily="1" charset="0"/>
              </a:defRPr>
            </a:pPr>
            <a:r>
              <a:t>God’s Presence</a:t>
            </a:r>
          </a:p>
          <a:p>
            <a:pPr algn="l">
              <a:defRPr>
                <a:solidFill>
                  <a:schemeClr val="tx2"/>
                </a:solidFill>
                <a:latin typeface="Times New Roman" pitchFamily="1" charset="0"/>
                <a:ea typeface="Times New Roman" pitchFamily="1" charset="0"/>
                <a:cs typeface="Times New Roman" pitchFamily="1" charset="0"/>
              </a:defRPr>
            </a:pPr>
          </a:p>
          <a:p>
            <a:pPr algn="l">
              <a:defRPr>
                <a:solidFill>
                  <a:schemeClr val="tx2"/>
                </a:solidFill>
                <a:latin typeface="Times New Roman" pitchFamily="1" charset="0"/>
                <a:ea typeface="Times New Roman" pitchFamily="1" charset="0"/>
                <a:cs typeface="Times New Roman" pitchFamily="1" charset="0"/>
              </a:defRPr>
            </a:pPr>
            <a:r>
              <a:t>	The books of Kings report God’s presence manifest in the form of a cloud of glory filling Solomon’s temple at it’s dedication (I Kings 8:10-11). The reality of the divine presence associated with the Jerusalem sanctuary is accented in the foil of divine abandonment of the temple and the fall of the Hebrew monarchies and the exile of God’s people (cf. Ezekiel 10:18-19). </a:t>
            </a:r>
          </a:p>
          <a:p>
            <a:pPr algn="l">
              <a:defRPr sz="3600">
                <a:solidFill>
                  <a:schemeClr val="tx2"/>
                </a:solidFill>
                <a:latin typeface="Times New Roman" pitchFamily="1" charset="0"/>
                <a:ea typeface="Times New Roman" pitchFamily="1" charset="0"/>
                <a:cs typeface="Times New Roman" pitchFamily="1" charset="0"/>
              </a:defRPr>
            </a:pPr>
          </a:p>
          <a:p>
            <a:pPr algn="l">
              <a:defRPr sz="3000">
                <a:solidFill>
                  <a:schemeClr val="tx2"/>
                </a:solidFill>
                <a:latin typeface="Times New Roman" pitchFamily="1" charset="0"/>
                <a:ea typeface="Times New Roman" pitchFamily="1" charset="0"/>
                <a:cs typeface="Times New Roman" pitchFamily="1" charset="0"/>
              </a:defRPr>
            </a:pPr>
          </a:p>
        </p:txBody>
      </p:sp>
    </p:spTree>
  </p:cSld>
  <p:clrMapOvr>
    <a:masterClrMapping/>
  </p:clrMapOvr>
  <p:timing>
    <p:tnLst>
      <p:par>
        <p:cTn id="1" dur="indefinite" restart="never" nodeType="tmRoot"/>
      </p:par>
    </p:tnLst>
  </p:timing>
</p:sld>
</file>

<file path=ppt/slides/slide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val="SMDATA_13_3mIuYhMAAAAlAAAAZAAAAA8BAAAAkAAAAEgAAACQAAAASAAAAAAAAAAB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DYB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wg0AAD5AwAAEAAAACYAAAAIAAAAAQAAAAAAAAA="/>
              </a:ext>
            </a:extLst>
          </p:cNvSpPr>
          <p:nvPr>
            <p:ph type="ctrTitle"/>
          </p:nvPr>
        </p:nvSpPr>
        <p:spPr>
          <a:xfrm>
            <a:off x="685800" y="-635"/>
            <a:ext cx="7772400" cy="646430"/>
          </a:xfrm>
        </p:spPr>
        <p:txBody>
          <a:bodyPr/>
          <a:lstStyle/>
          <a:p>
            <a:pPr>
              <a:defRPr sz="4800">
                <a:latin typeface="Times New Roman" pitchFamily="1" charset="0"/>
                <a:ea typeface="Times New Roman" pitchFamily="1" charset="0"/>
                <a:cs typeface="Times New Roman" pitchFamily="1" charset="0"/>
              </a:defRPr>
            </a:pPr>
            <a:r>
              <a:t>Kings </a:t>
            </a:r>
          </a:p>
        </p:txBody>
      </p:sp>
      <p:sp>
        <p:nvSpPr>
          <p:cNvPr id="3" name="SlideSubtitle1"/>
          <p:cNvSpPr>
            <a:spLocks noGrp="1" noChangeArrowheads="1"/>
            <a:extLst>
              <a:ext uri="smNativeData">
                <pr:smNativeData xmlns:pr="smNativeData" val="SMDATA_13_3mIuYhMAAAAlAAAAZAAAAA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BcAAAAUAAAAAAAAAAAAAAD/fwAA/38AAAAAAAAJAAAABAAAAFQ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AAAA+QMAAEA4AAAwKgAAEAAAACYAAAAIAAAAAQAAAAAAAAA="/>
              </a:ext>
            </a:extLst>
          </p:cNvSpPr>
          <p:nvPr>
            <p:ph type="subTitle" idx="1"/>
          </p:nvPr>
        </p:nvSpPr>
        <p:spPr>
          <a:xfrm>
            <a:off x="0" y="645795"/>
            <a:ext cx="9144000" cy="6212205"/>
          </a:xfrm>
        </p:spPr>
        <p:txBody>
          <a:bodyPr/>
          <a:lstStyle/>
          <a:p>
            <a:pPr algn="l">
              <a:defRPr sz="2400">
                <a:solidFill>
                  <a:schemeClr val="tx2"/>
                </a:solidFill>
                <a:latin typeface="Times New Roman" pitchFamily="1" charset="0"/>
                <a:ea typeface="Times New Roman" pitchFamily="1" charset="0"/>
                <a:cs typeface="Times New Roman" pitchFamily="1" charset="0"/>
              </a:defRPr>
            </a:pPr>
            <a:r>
              <a:t>The policies and programs instituted by Solomon contributing to the eventual split of the kingdom included:</a:t>
            </a:r>
          </a:p>
          <a:p>
            <a:pPr algn="l">
              <a:defRPr sz="1000">
                <a:solidFill>
                  <a:schemeClr val="tx2"/>
                </a:solidFill>
                <a:latin typeface="Times New Roman" pitchFamily="1" charset="0"/>
                <a:ea typeface="Times New Roman" pitchFamily="1" charset="0"/>
                <a:cs typeface="Times New Roman" pitchFamily="1" charset="0"/>
              </a:defRPr>
            </a:pPr>
          </a:p>
          <a:p>
            <a:pPr algn="l">
              <a:defRPr sz="2300">
                <a:solidFill>
                  <a:schemeClr val="tx2"/>
                </a:solidFill>
                <a:latin typeface="Times New Roman" pitchFamily="1" charset="0"/>
                <a:ea typeface="Times New Roman" pitchFamily="1" charset="0"/>
                <a:cs typeface="Times New Roman" pitchFamily="1" charset="0"/>
              </a:defRPr>
            </a:pPr>
            <a:r>
              <a:t>1. Political alliance to foreign nations by marriage. (I Kings 3:1-2)</a:t>
            </a:r>
          </a:p>
          <a:p>
            <a:pPr algn="l">
              <a:defRPr sz="2300">
                <a:solidFill>
                  <a:schemeClr val="tx2"/>
                </a:solidFill>
                <a:latin typeface="Times New Roman" pitchFamily="1" charset="0"/>
                <a:ea typeface="Times New Roman" pitchFamily="1" charset="0"/>
                <a:cs typeface="Times New Roman" pitchFamily="1" charset="0"/>
              </a:defRPr>
            </a:pPr>
            <a:r>
              <a:t>2. Tendency to worship Yahweh and the Canaanite cults of Baal and other deities in an effort to appease both the Hebrew and Canaanite populations in Palestine. (I Kings 11:1-8)</a:t>
            </a:r>
          </a:p>
          <a:p>
            <a:pPr algn="l">
              <a:defRPr sz="2300">
                <a:solidFill>
                  <a:schemeClr val="tx2"/>
                </a:solidFill>
                <a:latin typeface="Times New Roman" pitchFamily="1" charset="0"/>
                <a:ea typeface="Times New Roman" pitchFamily="1" charset="0"/>
                <a:cs typeface="Times New Roman" pitchFamily="1" charset="0"/>
              </a:defRPr>
            </a:pPr>
            <a:r>
              <a:t>3. The geographical realignment of Israel into twelve administrative districts in an attempt to erase old tribal boundaries and loyalties. (gerrymandering) (I Kings 4-7-19)</a:t>
            </a:r>
          </a:p>
          <a:p>
            <a:pPr algn="l">
              <a:defRPr sz="2300">
                <a:solidFill>
                  <a:schemeClr val="tx2"/>
                </a:solidFill>
                <a:latin typeface="Times New Roman" pitchFamily="1" charset="0"/>
                <a:ea typeface="Times New Roman" pitchFamily="1" charset="0"/>
                <a:cs typeface="Times New Roman" pitchFamily="1" charset="0"/>
              </a:defRPr>
            </a:pPr>
            <a:r>
              <a:t>4. The proliferation of state bureaucracy. (I Kings 4:22-28)</a:t>
            </a:r>
          </a:p>
          <a:p>
            <a:pPr algn="l">
              <a:defRPr sz="2300">
                <a:solidFill>
                  <a:schemeClr val="tx2"/>
                </a:solidFill>
                <a:latin typeface="Times New Roman" pitchFamily="1" charset="0"/>
                <a:ea typeface="Times New Roman" pitchFamily="1" charset="0"/>
                <a:cs typeface="Times New Roman" pitchFamily="1" charset="0"/>
              </a:defRPr>
            </a:pPr>
            <a:r>
              <a:t>5. Lavish building projects requiring slave labor from both Hebrew and non-Hebrew residents of Israel. (I Kings 9:15-22,5:13-18,12:9-11)</a:t>
            </a:r>
          </a:p>
          <a:p>
            <a:pPr algn="l">
              <a:defRPr sz="2300">
                <a:solidFill>
                  <a:schemeClr val="tx2"/>
                </a:solidFill>
                <a:latin typeface="Times New Roman" pitchFamily="1" charset="0"/>
                <a:ea typeface="Times New Roman" pitchFamily="1" charset="0"/>
                <a:cs typeface="Times New Roman" pitchFamily="1" charset="0"/>
              </a:defRPr>
            </a:pPr>
            <a:r>
              <a:t>6. International trade and commerce resulted in the influx of pagan political and religious ideology in Jerusalem. (I Kings 9:26-28, 10:22-29)</a:t>
            </a:r>
          </a:p>
          <a:p>
            <a:pPr algn="l">
              <a:defRPr sz="2300">
                <a:solidFill>
                  <a:schemeClr val="tx2"/>
                </a:solidFill>
                <a:latin typeface="Times New Roman" pitchFamily="1" charset="0"/>
                <a:ea typeface="Times New Roman" pitchFamily="1" charset="0"/>
                <a:cs typeface="Times New Roman" pitchFamily="1" charset="0"/>
              </a:defRPr>
            </a:pPr>
            <a:r>
              <a:t>7. The revolt of vassal nations as Solomon’s military power waned resulted in their tribute being shown as an increasing tax on the Hebrews. (I Kings 11:9-25) </a:t>
            </a:r>
          </a:p>
        </p:txBody>
      </p:sp>
    </p:spTree>
  </p:cSld>
  <p:clrMapOvr>
    <a:masterClrMapping/>
  </p:clrMapOvr>
  <p:timing>
    <p:tnLst>
      <p:par>
        <p:cTn id="1" dur="indefinite" restart="never" nodeType="tmRoot"/>
      </p:par>
    </p:tnLst>
  </p:timing>
</p:sld>
</file>

<file path=ppt/slides/slide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val="SMDATA_15_3mIuYhMAAAAlAAAAEQAAAC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AAAAAAAAAAABAAAAf39/AAEAAABkAAAAAAAAABQAAABAHwAAAAAAACYAAAAAAAAAwOD//wAAAAAmAAAAZAAAABYAAABMAAAAAAAAAAAAAAAEAAAAAAAAAAEAAABcHwAKAAAAACgAAAAoAAAAZAAAAGQAAAAAAAAAzMzMAAAAAABQAAAAUAAAAGQAAABkAAAAAAAAAAcAAAA4AAAAAAAAAAAAAAAAAAAA////AAAAAAAAAAAAAAAAAAAAAAAAAAAAAAAAAAAAAABkAAAAZAAAAAAAAAAjAAAABAAAAGQAAAAXAAAAFAAAAAAAAAAAAAAA/38AAP9/AAAAAAAACQAAAAQAAAAqqe0/DAAAABAAAAAAAAAAAAAAAAAAAAAAAAAAHgAAAGgAAAAAAAAAAAAAAAAAAAAAAAAAAAAAABAnAAAQJwAAAAAAAAAAAAAAAAAAAAAAAAAAAAAAAAAAAAAAAAAAAAAUAAAAAAAAAMDA/wAAAAAAZAAAADIAAAAAAAAAZAAAAAAAAAB/f38ACgAAAB8AAABUAAAAzDMABYAAAAEAAAAAAAAAAAAAAAAAAAAAAAAAAAAAAAAAAAAAAAAAAP///wJ/f38AXB8AA8zMzADAwP8Af39/AAAAAAAAAAAAAAAAAP///wAAAAAAIQAAABgAAAAUAAAAcwkAAAAAAACVKAAAMCoAABAAAAAmAAAACAAAAP//////////"/>
              </a:ext>
            </a:extLst>
          </p:cNvPicPr>
          <p:nvPr/>
        </p:nvPicPr>
        <p:blipFill>
          <a:blip r:embed="rId2"/>
          <a:stretch>
            <a:fillRect/>
          </a:stretch>
        </p:blipFill>
        <p:spPr>
          <a:xfrm>
            <a:off x="1536065" y="0"/>
            <a:ext cx="5060950" cy="6858000"/>
          </a:xfrm>
          <a:prstGeom prst="rect">
            <a:avLst/>
          </a:prstGeom>
          <a:noFill/>
          <a:ln>
            <a:noFill/>
          </a:ln>
          <a:effectLst/>
        </p:spPr>
      </p:pic>
    </p:spTree>
  </p:cSld>
  <p:clrMapOvr>
    <a:masterClrMapping/>
  </p:clrMapOvr>
  <p:timing>
    <p:tnLst>
      <p:par>
        <p:cTn id="1" dur="indefinite" restart="never" nodeType="tmRoot"/>
      </p:par>
    </p:tnLst>
  </p:timing>
</p:sld>
</file>

<file path=ppt/slides/slide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Picture1"/>
          <p:cNvPicPr>
            <a:picLocks noChangeAspect="1"/>
            <a:extLst>
              <a:ext uri="smNativeData">
                <pr:smNativeData xmlns:pr="smNativeData" val="SMDATA_15_3mIuYhMAAAAlAAAAEQAAAC8BAAAAkAAAAEgAAACQAAAASAAAAAAAAAAAAAAAAAAAAAEAAABQAAAAAAAAAAAA4D8AAAAAAADgPwAAAAAAAOA/AAAAAAAA4D8AAAAAAADgPwAAAAAAAOA/AAAAAAAA4D8AAAAAAADgPwAAAAAAAOA/AAAAAAAA4D8CAAAAjAAAAAAAAAAAAAAAzDMADI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BcHwAKAAAAACgAAAAoAAAAZAAAAGQAAAAAAAAAzMzMAAAAAABQAAAAUAAAAGQAAABkAAAAAAAAAAcAAAA4AAAAAAAAAAAAAAAAAAAA////AAAAAAAAAAAAAAAAAAAAAAAAAAAAAAAAAAAAAABkAAAAZAAAAAAAAAAjAAAABAAAAGQAAAAXAAAAFAAAAAAAAAAAAAAA/38AAP9/AAAAAAAACQAAAAQAAAAAAAAADAAAABAAAAAAAAAAAAAAAO3c3QMkSBw/HgAAAGgAAAAAAAAAAAAAAAAAAAAAAAAAAAAAABAnAAAQJwAAAAAAAAAAAAAAAAAAAAAAAAAAAAAAAAAAAAAAAAAAAAAUAAAAAAAAAMDA/wAAAAAAZAAAADIAAAAAAAAAZAAAAAAAAAB/f38ACgAAAB8AAABUAAAAzDMABYAAAAEAAAAAAAAAAAAAAAAAAAAAAAAAAAAAAAAAAAAAAAAAAP///wJ/f38AXB8AA8zMzADAwP8Af39/AAAAAAAAAAAAAAAAAP///wAAAAAAIQAAABgAAAAUAAAAF/////UCAAApOQAAnCgAABAAAAAmAAAACAAAAP//////////"/>
              </a:ext>
            </a:extLst>
          </p:cNvPicPr>
          <p:nvPr/>
        </p:nvPicPr>
        <p:blipFill>
          <a:blip r:embed="rId2"/>
          <a:stretch>
            <a:fillRect/>
          </a:stretch>
        </p:blipFill>
        <p:spPr>
          <a:xfrm>
            <a:off x="-147955" y="480695"/>
            <a:ext cx="9439910" cy="6120765"/>
          </a:xfrm>
          <a:prstGeom prst="rect">
            <a:avLst/>
          </a:prstGeom>
          <a:noFill/>
          <a:ln>
            <a:noFill/>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DF7986"/>
        </a:accent3>
        <a:accent4>
          <a:srgbClr val="BF59A6"/>
        </a:accent4>
        <a:accent5>
          <a:srgbClr val="9F39C6"/>
        </a:accent5>
        <a:accent6>
          <a:srgbClr val="7F19E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ACACDF"/>
        </a:accent3>
        <a:accent4>
          <a:srgbClr val="9C9CBF"/>
        </a:accent4>
        <a:accent5>
          <a:srgbClr val="7C7C9F"/>
        </a:accent5>
        <a:accent6>
          <a:srgbClr val="5C5C7F"/>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6DA6DF"/>
        </a:accent3>
        <a:accent4>
          <a:srgbClr val="4D86BF"/>
        </a:accent4>
        <a:accent5>
          <a:srgbClr val="2D669F"/>
        </a:accent5>
        <a:accent6>
          <a:srgbClr val="0D467F"/>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53ACAC"/>
        </a:accent3>
        <a:accent4>
          <a:srgbClr val="738C8C"/>
        </a:accent4>
        <a:accent5>
          <a:srgbClr val="936C6C"/>
        </a:accent5>
        <a:accent6>
          <a:srgbClr val="B34C4C"/>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7">
        <a:dk1>
          <a:srgbClr val="FFFFFF"/>
        </a:dk1>
        <a:lt1>
          <a:srgbClr val="000099"/>
        </a:lt1>
        <a:dk2>
          <a:srgbClr val="CCFFFF"/>
        </a:dk2>
        <a:lt2>
          <a:srgbClr val="003366"/>
        </a:lt2>
        <a:accent1>
          <a:srgbClr val="3366CC"/>
        </a:accent1>
        <a:accent2>
          <a:srgbClr val="00B000"/>
        </a:accent2>
        <a:accent3>
          <a:srgbClr val="209020"/>
        </a:accent3>
        <a:accent4>
          <a:srgbClr val="407040"/>
        </a:accent4>
        <a:accent5>
          <a:srgbClr val="605060"/>
        </a:accent5>
        <a:accent6>
          <a:srgbClr val="80308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Presentation 8">
        <a:dk1>
          <a:srgbClr val="FFFFFF"/>
        </a:dk1>
        <a:lt1>
          <a:srgbClr val="000000"/>
        </a:lt1>
        <a:dk2>
          <a:srgbClr val="E3EBF1"/>
        </a:dk2>
        <a:lt2>
          <a:srgbClr val="336699"/>
        </a:lt2>
        <a:accent1>
          <a:srgbClr val="003399"/>
        </a:accent1>
        <a:accent2>
          <a:srgbClr val="468A4B"/>
        </a:accent2>
        <a:accent3>
          <a:srgbClr val="666A6B"/>
        </a:accent3>
        <a:accent4>
          <a:srgbClr val="864A8B"/>
        </a:accent4>
        <a:accent5>
          <a:srgbClr val="A62AAB"/>
        </a:accent5>
        <a:accent6>
          <a:srgbClr val="C60ACB"/>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Presentation 9">
        <a:dk1>
          <a:srgbClr val="FFFFFF"/>
        </a:dk1>
        <a:lt1>
          <a:srgbClr val="686B5D"/>
        </a:lt1>
        <a:dk2>
          <a:srgbClr val="D1D1CB"/>
        </a:dk2>
        <a:lt2>
          <a:srgbClr val="777777"/>
        </a:lt2>
        <a:accent1>
          <a:srgbClr val="909082"/>
        </a:accent1>
        <a:accent2>
          <a:srgbClr val="809EA8"/>
        </a:accent2>
        <a:accent3>
          <a:srgbClr val="A07E88"/>
        </a:accent3>
        <a:accent4>
          <a:srgbClr val="C05E68"/>
        </a:accent4>
        <a:accent5>
          <a:srgbClr val="E03E48"/>
        </a:accent5>
        <a:accent6>
          <a:srgbClr val="FF1E2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resentation 10">
        <a:dk1>
          <a:srgbClr val="FFFFFF"/>
        </a:dk1>
        <a:lt1>
          <a:srgbClr val="666699"/>
        </a:lt1>
        <a:dk2>
          <a:srgbClr val="FFFFFF"/>
        </a:dk2>
        <a:lt2>
          <a:srgbClr val="3E3E5C"/>
        </a:lt2>
        <a:accent1>
          <a:srgbClr val="60597B"/>
        </a:accent1>
        <a:accent2>
          <a:srgbClr val="6666FF"/>
        </a:accent2>
        <a:accent3>
          <a:srgbClr val="8686DF"/>
        </a:accent3>
        <a:accent4>
          <a:srgbClr val="A6A6BF"/>
        </a:accent4>
        <a:accent5>
          <a:srgbClr val="C6C69F"/>
        </a:accent5>
        <a:accent6>
          <a:srgbClr val="E6E67F"/>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Presentation 11">
        <a:dk1>
          <a:srgbClr val="FFFFFF"/>
        </a:dk1>
        <a:lt1>
          <a:srgbClr val="523E26"/>
        </a:lt1>
        <a:dk2>
          <a:srgbClr val="DFC08D"/>
        </a:dk2>
        <a:lt2>
          <a:srgbClr val="2D2015"/>
        </a:lt2>
        <a:accent1>
          <a:srgbClr val="8C7B70"/>
        </a:accent1>
        <a:accent2>
          <a:srgbClr val="8F5F2F"/>
        </a:accent2>
        <a:accent3>
          <a:srgbClr val="8F7F4F"/>
        </a:accent3>
        <a:accent4>
          <a:srgbClr val="6F9F6F"/>
        </a:accent4>
        <a:accent5>
          <a:srgbClr val="4FBF8F"/>
        </a:accent5>
        <a:accent6>
          <a:srgbClr val="2FDFAF"/>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Presentation 12">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3">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14">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user</cp:lastModifiedBy>
  <cp:revision>0</cp:revision>
  <dcterms:created xsi:type="dcterms:W3CDTF">2022-03-12T17:19:28Z</dcterms:created>
  <dcterms:modified xsi:type="dcterms:W3CDTF">2022-03-13T21:32:14Z</dcterms:modified>
</cp:coreProperties>
</file>